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72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C3CE8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B190C-1967-42FD-9B40-6F6C765AA087}" type="doc">
      <dgm:prSet loTypeId="urn:microsoft.com/office/officeart/2005/8/layout/hierarchy3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C3C9542-5770-43BE-B166-1CFB5D044B43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Парентеральный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3E93328-F85A-49A1-9907-0C16665F29D3}" type="parTrans" cxnId="{BE43B6A6-27CB-43A8-AF29-0FA6542C6270}">
      <dgm:prSet/>
      <dgm:spPr/>
      <dgm:t>
        <a:bodyPr/>
        <a:lstStyle/>
        <a:p>
          <a:endParaRPr lang="ru-RU"/>
        </a:p>
      </dgm:t>
    </dgm:pt>
    <dgm:pt modelId="{4704F9C9-1237-4C9B-903A-CDC85265AE5D}" type="sibTrans" cxnId="{BE43B6A6-27CB-43A8-AF29-0FA6542C6270}">
      <dgm:prSet/>
      <dgm:spPr/>
      <dgm:t>
        <a:bodyPr/>
        <a:lstStyle/>
        <a:p>
          <a:endParaRPr lang="ru-RU"/>
        </a:p>
      </dgm:t>
    </dgm:pt>
    <dgm:pt modelId="{8CD1D79F-AB67-404F-8E20-15FBBFC5196C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Через половую связь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4750EE4-398D-4AB7-B210-BDB3FDE4F11C}" type="parTrans" cxnId="{AF3E928E-F8FA-4103-8255-4F84A9592B78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7FA3CE6-72D3-408F-8E9E-602214CAEEC6}" type="sibTrans" cxnId="{AF3E928E-F8FA-4103-8255-4F84A9592B78}">
      <dgm:prSet/>
      <dgm:spPr/>
      <dgm:t>
        <a:bodyPr/>
        <a:lstStyle/>
        <a:p>
          <a:endParaRPr lang="ru-RU"/>
        </a:p>
      </dgm:t>
    </dgm:pt>
    <dgm:pt modelId="{72FD54B0-EE4E-4ACB-B5DD-794D9278196C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использовании нестерильного инструментария для нанесения татуировок или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пирсинга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совместном использовании маникюрных или бритвенных принадлежностей;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7BCB8F5-B690-43F8-8F76-89C0EBF6A518}" type="parTrans" cxnId="{833B6559-87D7-45DA-90BA-0276AAD8736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614000A4-4B8C-4AC0-817F-C7DBDCA97262}" type="sibTrans" cxnId="{833B6559-87D7-45DA-90BA-0276AAD8736F}">
      <dgm:prSet/>
      <dgm:spPr/>
      <dgm:t>
        <a:bodyPr/>
        <a:lstStyle/>
        <a:p>
          <a:endParaRPr lang="ru-RU"/>
        </a:p>
      </dgm:t>
    </dgm:pt>
    <dgm:pt modelId="{101C98AC-99C3-4D22-8E92-E93BDD1DCDB7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Вертикальный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5DA3524-657D-4A29-8421-9621D83466B0}" type="parTrans" cxnId="{8F22F079-5F49-4F5D-986D-B65FF9B252CF}">
      <dgm:prSet/>
      <dgm:spPr/>
      <dgm:t>
        <a:bodyPr/>
        <a:lstStyle/>
        <a:p>
          <a:endParaRPr lang="ru-RU"/>
        </a:p>
      </dgm:t>
    </dgm:pt>
    <dgm:pt modelId="{A66E12A6-862B-439B-B91E-C15CC11ED261}" type="sibTrans" cxnId="{8F22F079-5F49-4F5D-986D-B65FF9B252CF}">
      <dgm:prSet/>
      <dgm:spPr/>
      <dgm:t>
        <a:bodyPr/>
        <a:lstStyle/>
        <a:p>
          <a:endParaRPr lang="ru-RU"/>
        </a:p>
      </dgm:t>
    </dgm:pt>
    <dgm:pt modelId="{0D113135-9300-4AC1-8468-0D9AC9375F0B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 ВИЧ-инфицированной матери ребенку во время беременности, родов и кормления грудью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5875676-6305-4874-B7BC-450949932DDF}" type="parTrans" cxnId="{F5E55924-11FF-4EC2-BD2D-1390F2285298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F6C8281-A4F0-44D3-92E9-31DA60412C8F}" type="sibTrans" cxnId="{F5E55924-11FF-4EC2-BD2D-1390F2285298}">
      <dgm:prSet/>
      <dgm:spPr/>
      <dgm:t>
        <a:bodyPr/>
        <a:lstStyle/>
        <a:p>
          <a:endParaRPr lang="ru-RU"/>
        </a:p>
      </dgm:t>
    </dgm:pt>
    <dgm:pt modelId="{916AA00C-618B-4048-8E33-98FC7A01515C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совместном использовании загрязненных шприцев и игл лицами, употребляющими наркотики внутривенно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F29AF8A-1B5C-4F21-B058-446F47C25584}" type="parTrans" cxnId="{95FDF1C6-B0B8-41AC-96DC-0236F594C7B3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FAC8F17-6A91-4D43-A612-2B6D02DCE8BD}" type="sibTrans" cxnId="{95FDF1C6-B0B8-41AC-96DC-0236F594C7B3}">
      <dgm:prSet/>
      <dgm:spPr/>
      <dgm:t>
        <a:bodyPr/>
        <a:lstStyle/>
        <a:p>
          <a:endParaRPr lang="ru-RU"/>
        </a:p>
      </dgm:t>
    </dgm:pt>
    <dgm:pt modelId="{F52D8066-48AB-4638-816E-D1A5D764FB93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употреблении наркотика, зараженного вирусом, при изготовлении или фасовке;</a:t>
          </a:r>
        </a:p>
      </dgm:t>
    </dgm:pt>
    <dgm:pt modelId="{73DD67D2-B269-4F30-B02B-1D769C4A3DE2}" type="parTrans" cxnId="{8EC1B665-56A4-4A38-A26B-F3B31E59309C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FF3F345D-FB6D-4F8C-8678-0A5DC510FFD3}" type="sibTrans" cxnId="{8EC1B665-56A4-4A38-A26B-F3B31E59309C}">
      <dgm:prSet/>
      <dgm:spPr/>
      <dgm:t>
        <a:bodyPr/>
        <a:lstStyle/>
        <a:p>
          <a:endParaRPr lang="ru-RU"/>
        </a:p>
      </dgm:t>
    </dgm:pt>
    <dgm:pt modelId="{FE01AF4D-0FC6-4DFD-B60C-4F9BDD5E19BC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пользовании общими предметами (посудой для приготовления наркотика, шприцем для деления «дозы», фильтрами);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36CFC2-80BE-4448-B3AA-B556138BB5DD}" type="parTrans" cxnId="{0A53433B-54BE-4152-A9C1-EBC3E48B0494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8184EBA-40F0-4F54-862D-A18AFB6CA52A}" type="sibTrans" cxnId="{0A53433B-54BE-4152-A9C1-EBC3E48B0494}">
      <dgm:prSet/>
      <dgm:spPr/>
      <dgm:t>
        <a:bodyPr/>
        <a:lstStyle/>
        <a:p>
          <a:endParaRPr lang="ru-RU"/>
        </a:p>
      </dgm:t>
    </dgm:pt>
    <dgm:pt modelId="{87738C9D-C4AC-4647-9645-C1C74F8BC6E7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Через</a:t>
          </a:r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 кровь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2075E41-667D-46BE-BB05-B716A63F313C}" type="parTrans" cxnId="{7FFB1192-AB74-4859-990E-0E57AFE394C7}">
      <dgm:prSet/>
      <dgm:spPr/>
      <dgm:t>
        <a:bodyPr/>
        <a:lstStyle/>
        <a:p>
          <a:endParaRPr lang="ru-RU"/>
        </a:p>
      </dgm:t>
    </dgm:pt>
    <dgm:pt modelId="{1BE90371-E16E-40A6-A825-81E854C433AA}" type="sibTrans" cxnId="{7FFB1192-AB74-4859-990E-0E57AFE394C7}">
      <dgm:prSet/>
      <dgm:spPr/>
      <dgm:t>
        <a:bodyPr/>
        <a:lstStyle/>
        <a:p>
          <a:endParaRPr lang="ru-RU"/>
        </a:p>
      </dgm:t>
    </dgm:pt>
    <dgm:pt modelId="{277FA0CC-24E0-473D-A484-FB710E35F782}" type="pres">
      <dgm:prSet presAssocID="{A94B190C-1967-42FD-9B40-6F6C765AA0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C0DACA-8792-44AD-91A6-15B1F468CDB4}" type="pres">
      <dgm:prSet presAssocID="{4C3C9542-5770-43BE-B166-1CFB5D044B43}" presName="root" presStyleCnt="0"/>
      <dgm:spPr/>
    </dgm:pt>
    <dgm:pt modelId="{54BB3D60-DEDD-48C1-8CF6-DB6039F869F5}" type="pres">
      <dgm:prSet presAssocID="{4C3C9542-5770-43BE-B166-1CFB5D044B43}" presName="rootComposite" presStyleCnt="0"/>
      <dgm:spPr/>
    </dgm:pt>
    <dgm:pt modelId="{D43318B1-3449-434D-BFC8-01CFF494DA23}" type="pres">
      <dgm:prSet presAssocID="{4C3C9542-5770-43BE-B166-1CFB5D044B43}" presName="rootText" presStyleLbl="node1" presStyleIdx="0" presStyleCnt="3" custScaleX="263541" custLinFactY="-73977" custLinFactNeighborX="-91" custLinFactNeighborY="-100000"/>
      <dgm:spPr/>
      <dgm:t>
        <a:bodyPr/>
        <a:lstStyle/>
        <a:p>
          <a:endParaRPr lang="ru-RU"/>
        </a:p>
      </dgm:t>
    </dgm:pt>
    <dgm:pt modelId="{D4322317-0712-425A-A91C-9BE8DCC0143A}" type="pres">
      <dgm:prSet presAssocID="{4C3C9542-5770-43BE-B166-1CFB5D044B43}" presName="rootConnector" presStyleLbl="node1" presStyleIdx="0" presStyleCnt="3"/>
      <dgm:spPr/>
      <dgm:t>
        <a:bodyPr/>
        <a:lstStyle/>
        <a:p>
          <a:endParaRPr lang="ru-RU"/>
        </a:p>
      </dgm:t>
    </dgm:pt>
    <dgm:pt modelId="{D7E68020-9AAE-4F1A-A3D1-6AC1364A8D91}" type="pres">
      <dgm:prSet presAssocID="{4C3C9542-5770-43BE-B166-1CFB5D044B43}" presName="childShape" presStyleCnt="0"/>
      <dgm:spPr/>
    </dgm:pt>
    <dgm:pt modelId="{A438692E-D852-4600-8D9F-63765E7B85A4}" type="pres">
      <dgm:prSet presAssocID="{B4750EE4-398D-4AB7-B210-BDB3FDE4F11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F074586-B3C2-49F4-B626-3DEFB3B46B70}" type="pres">
      <dgm:prSet presAssocID="{8CD1D79F-AB67-404F-8E20-15FBBFC5196C}" presName="childText" presStyleLbl="bgAcc1" presStyleIdx="0" presStyleCnt="6" custScaleX="493754" custScaleY="151717" custLinFactNeighborX="-10617" custLinFactNeighborY="-3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E00C-B88C-42C8-A03B-35F55E260A44}" type="pres">
      <dgm:prSet presAssocID="{CF29AF8A-1B5C-4F21-B058-446F47C2558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3EF05CB-E12C-4B01-A91C-5AF2EF3D9E00}" type="pres">
      <dgm:prSet presAssocID="{916AA00C-618B-4048-8E33-98FC7A01515C}" presName="childText" presStyleLbl="bgAcc1" presStyleIdx="1" presStyleCnt="6" custScaleX="498266" custScaleY="200195" custLinFactNeighborX="-11878" custLinFactNeighborY="-1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8E92-581F-41B9-8BD5-CDEFA782948C}" type="pres">
      <dgm:prSet presAssocID="{73DD67D2-B269-4F30-B02B-1D769C4A3DE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9ECB281-E823-4DAD-AE4E-F4C935550BAD}" type="pres">
      <dgm:prSet presAssocID="{F52D8066-48AB-4638-816E-D1A5D764FB93}" presName="childText" presStyleLbl="bgAcc1" presStyleIdx="2" presStyleCnt="6" custScaleX="498269" custScaleY="197560" custLinFactNeighborX="-10617" custLinFactNeighborY="-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CD84-704B-436C-8483-0C22D4AA1748}" type="pres">
      <dgm:prSet presAssocID="{7A36CFC2-80BE-4448-B3AA-B556138BB5D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CD83D2D-95C9-4AD5-AA2B-A6981A585931}" type="pres">
      <dgm:prSet presAssocID="{FE01AF4D-0FC6-4DFD-B60C-4F9BDD5E19BC}" presName="childText" presStyleLbl="bgAcc1" presStyleIdx="3" presStyleCnt="6" custScaleX="487738" custScaleY="215040" custLinFactNeighborX="-10617" custLinFactNeighborY="3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2CA7-FCEA-4F9A-9020-2DC0C39FA7FD}" type="pres">
      <dgm:prSet presAssocID="{37BCB8F5-B690-43F8-8F76-89C0EBF6A51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1F5CA4D-4E2E-40AF-9694-03EEA4677F0B}" type="pres">
      <dgm:prSet presAssocID="{72FD54B0-EE4E-4ACB-B5DD-794D9278196C}" presName="childText" presStyleLbl="bgAcc1" presStyleIdx="4" presStyleCnt="6" custScaleX="487736" custScaleY="237489" custLinFactNeighborX="-10617" custLinFactNeighborY="4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A531D-CB3A-42BF-A63D-9A7376E1CA9A}" type="pres">
      <dgm:prSet presAssocID="{101C98AC-99C3-4D22-8E92-E93BDD1DCDB7}" presName="root" presStyleCnt="0"/>
      <dgm:spPr/>
    </dgm:pt>
    <dgm:pt modelId="{F868DE09-4B3F-4A61-8C7A-7F2F4D4CA733}" type="pres">
      <dgm:prSet presAssocID="{101C98AC-99C3-4D22-8E92-E93BDD1DCDB7}" presName="rootComposite" presStyleCnt="0"/>
      <dgm:spPr/>
    </dgm:pt>
    <dgm:pt modelId="{28333E6D-BE46-4C60-9373-690BB5F1837A}" type="pres">
      <dgm:prSet presAssocID="{101C98AC-99C3-4D22-8E92-E93BDD1DCDB7}" presName="rootText" presStyleLbl="node1" presStyleIdx="1" presStyleCnt="3" custScaleX="221194" custLinFactY="-73977" custLinFactNeighborX="-4298" custLinFactNeighborY="-100000"/>
      <dgm:spPr/>
      <dgm:t>
        <a:bodyPr/>
        <a:lstStyle/>
        <a:p>
          <a:endParaRPr lang="ru-RU"/>
        </a:p>
      </dgm:t>
    </dgm:pt>
    <dgm:pt modelId="{E29558EE-D303-44AB-ACF4-DB9C69B1DD91}" type="pres">
      <dgm:prSet presAssocID="{101C98AC-99C3-4D22-8E92-E93BDD1DCDB7}" presName="rootConnector" presStyleLbl="node1" presStyleIdx="1" presStyleCnt="3"/>
      <dgm:spPr/>
      <dgm:t>
        <a:bodyPr/>
        <a:lstStyle/>
        <a:p>
          <a:endParaRPr lang="ru-RU"/>
        </a:p>
      </dgm:t>
    </dgm:pt>
    <dgm:pt modelId="{E24687E7-B060-4E7E-85D3-91FE4FC3CAFF}" type="pres">
      <dgm:prSet presAssocID="{101C98AC-99C3-4D22-8E92-E93BDD1DCDB7}" presName="childShape" presStyleCnt="0"/>
      <dgm:spPr/>
    </dgm:pt>
    <dgm:pt modelId="{8DB139F1-A5E5-4228-BF62-910838BD6743}" type="pres">
      <dgm:prSet presAssocID="{85875676-6305-4874-B7BC-450949932DD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E899666-830E-4252-A06E-2AB8A0666B40}" type="pres">
      <dgm:prSet presAssocID="{0D113135-9300-4AC1-8468-0D9AC9375F0B}" presName="childText" presStyleLbl="bgAcc1" presStyleIdx="5" presStyleCnt="6" custScaleX="265768" custScaleY="382394" custLinFactNeighborX="-17678" custLinFactNeighborY="-2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7FE4-0D61-460F-9DF9-C897E12E2E28}" type="pres">
      <dgm:prSet presAssocID="{87738C9D-C4AC-4647-9645-C1C74F8BC6E7}" presName="root" presStyleCnt="0"/>
      <dgm:spPr/>
    </dgm:pt>
    <dgm:pt modelId="{4FC86DA8-5416-4760-9782-251C2EA98893}" type="pres">
      <dgm:prSet presAssocID="{87738C9D-C4AC-4647-9645-C1C74F8BC6E7}" presName="rootComposite" presStyleCnt="0"/>
      <dgm:spPr/>
    </dgm:pt>
    <dgm:pt modelId="{70C174BA-5595-4F7F-8B70-376B23F88FD1}" type="pres">
      <dgm:prSet presAssocID="{87738C9D-C4AC-4647-9645-C1C74F8BC6E7}" presName="rootText" presStyleLbl="node1" presStyleIdx="2" presStyleCnt="3" custScaleX="263541" custLinFactY="-73977" custLinFactNeighborX="-4607" custLinFactNeighborY="-100000"/>
      <dgm:spPr/>
      <dgm:t>
        <a:bodyPr/>
        <a:lstStyle/>
        <a:p>
          <a:endParaRPr lang="ru-RU"/>
        </a:p>
      </dgm:t>
    </dgm:pt>
    <dgm:pt modelId="{3E07FEBF-2F6E-4538-8122-D84607057311}" type="pres">
      <dgm:prSet presAssocID="{87738C9D-C4AC-4647-9645-C1C74F8BC6E7}" presName="rootConnector" presStyleLbl="node1" presStyleIdx="2" presStyleCnt="3"/>
      <dgm:spPr/>
      <dgm:t>
        <a:bodyPr/>
        <a:lstStyle/>
        <a:p>
          <a:endParaRPr lang="ru-RU"/>
        </a:p>
      </dgm:t>
    </dgm:pt>
    <dgm:pt modelId="{E5B6A39D-894F-4E64-810C-9C1185063A43}" type="pres">
      <dgm:prSet presAssocID="{87738C9D-C4AC-4647-9645-C1C74F8BC6E7}" presName="childShape" presStyleCnt="0"/>
      <dgm:spPr/>
    </dgm:pt>
  </dgm:ptLst>
  <dgm:cxnLst>
    <dgm:cxn modelId="{AF3E928E-F8FA-4103-8255-4F84A9592B78}" srcId="{4C3C9542-5770-43BE-B166-1CFB5D044B43}" destId="{8CD1D79F-AB67-404F-8E20-15FBBFC5196C}" srcOrd="0" destOrd="0" parTransId="{B4750EE4-398D-4AB7-B210-BDB3FDE4F11C}" sibTransId="{07FA3CE6-72D3-408F-8E9E-602214CAEEC6}"/>
    <dgm:cxn modelId="{03771B9E-9BA9-462F-ADD5-0E64AF81F36C}" type="presOf" srcId="{0D113135-9300-4AC1-8468-0D9AC9375F0B}" destId="{8E899666-830E-4252-A06E-2AB8A0666B40}" srcOrd="0" destOrd="0" presId="urn:microsoft.com/office/officeart/2005/8/layout/hierarchy3"/>
    <dgm:cxn modelId="{0A53433B-54BE-4152-A9C1-EBC3E48B0494}" srcId="{4C3C9542-5770-43BE-B166-1CFB5D044B43}" destId="{FE01AF4D-0FC6-4DFD-B60C-4F9BDD5E19BC}" srcOrd="3" destOrd="0" parTransId="{7A36CFC2-80BE-4448-B3AA-B556138BB5DD}" sibTransId="{C8184EBA-40F0-4F54-862D-A18AFB6CA52A}"/>
    <dgm:cxn modelId="{3C43331A-9FDE-45EE-88D5-6DF3A91AEDFD}" type="presOf" srcId="{CF29AF8A-1B5C-4F21-B058-446F47C25584}" destId="{8B02E00C-B88C-42C8-A03B-35F55E260A44}" srcOrd="0" destOrd="0" presId="urn:microsoft.com/office/officeart/2005/8/layout/hierarchy3"/>
    <dgm:cxn modelId="{95FDF1C6-B0B8-41AC-96DC-0236F594C7B3}" srcId="{4C3C9542-5770-43BE-B166-1CFB5D044B43}" destId="{916AA00C-618B-4048-8E33-98FC7A01515C}" srcOrd="1" destOrd="0" parTransId="{CF29AF8A-1B5C-4F21-B058-446F47C25584}" sibTransId="{CFAC8F17-6A91-4D43-A612-2B6D02DCE8BD}"/>
    <dgm:cxn modelId="{29E7143A-AB0B-43C5-80C8-17156AF54F05}" type="presOf" srcId="{916AA00C-618B-4048-8E33-98FC7A01515C}" destId="{13EF05CB-E12C-4B01-A91C-5AF2EF3D9E00}" srcOrd="0" destOrd="0" presId="urn:microsoft.com/office/officeart/2005/8/layout/hierarchy3"/>
    <dgm:cxn modelId="{41E1FFE0-76ED-49EB-A336-5223F60B2654}" type="presOf" srcId="{85875676-6305-4874-B7BC-450949932DDF}" destId="{8DB139F1-A5E5-4228-BF62-910838BD6743}" srcOrd="0" destOrd="0" presId="urn:microsoft.com/office/officeart/2005/8/layout/hierarchy3"/>
    <dgm:cxn modelId="{F5E55924-11FF-4EC2-BD2D-1390F2285298}" srcId="{101C98AC-99C3-4D22-8E92-E93BDD1DCDB7}" destId="{0D113135-9300-4AC1-8468-0D9AC9375F0B}" srcOrd="0" destOrd="0" parTransId="{85875676-6305-4874-B7BC-450949932DDF}" sibTransId="{0F6C8281-A4F0-44D3-92E9-31DA60412C8F}"/>
    <dgm:cxn modelId="{A82BCC31-9EFB-46AE-9DB7-D0FFCDDE3C38}" type="presOf" srcId="{B4750EE4-398D-4AB7-B210-BDB3FDE4F11C}" destId="{A438692E-D852-4600-8D9F-63765E7B85A4}" srcOrd="0" destOrd="0" presId="urn:microsoft.com/office/officeart/2005/8/layout/hierarchy3"/>
    <dgm:cxn modelId="{1E903EE1-76D1-4F21-B73C-10B6064D1D2C}" type="presOf" srcId="{87738C9D-C4AC-4647-9645-C1C74F8BC6E7}" destId="{70C174BA-5595-4F7F-8B70-376B23F88FD1}" srcOrd="0" destOrd="0" presId="urn:microsoft.com/office/officeart/2005/8/layout/hierarchy3"/>
    <dgm:cxn modelId="{8F22F079-5F49-4F5D-986D-B65FF9B252CF}" srcId="{A94B190C-1967-42FD-9B40-6F6C765AA087}" destId="{101C98AC-99C3-4D22-8E92-E93BDD1DCDB7}" srcOrd="1" destOrd="0" parTransId="{45DA3524-657D-4A29-8421-9621D83466B0}" sibTransId="{A66E12A6-862B-439B-B91E-C15CC11ED261}"/>
    <dgm:cxn modelId="{7462D374-28B0-4620-8983-1DBC951AC9B9}" type="presOf" srcId="{7A36CFC2-80BE-4448-B3AA-B556138BB5DD}" destId="{DAF0CD84-704B-436C-8483-0C22D4AA1748}" srcOrd="0" destOrd="0" presId="urn:microsoft.com/office/officeart/2005/8/layout/hierarchy3"/>
    <dgm:cxn modelId="{3A324F8F-5F83-4D9B-986F-587D7A6F8825}" type="presOf" srcId="{A94B190C-1967-42FD-9B40-6F6C765AA087}" destId="{277FA0CC-24E0-473D-A484-FB710E35F782}" srcOrd="0" destOrd="0" presId="urn:microsoft.com/office/officeart/2005/8/layout/hierarchy3"/>
    <dgm:cxn modelId="{14A9A30C-1DA5-46AF-94A1-AC3FC91BCC09}" type="presOf" srcId="{87738C9D-C4AC-4647-9645-C1C74F8BC6E7}" destId="{3E07FEBF-2F6E-4538-8122-D84607057311}" srcOrd="1" destOrd="0" presId="urn:microsoft.com/office/officeart/2005/8/layout/hierarchy3"/>
    <dgm:cxn modelId="{0433D3E6-595C-416E-B791-4D6A6BD775A6}" type="presOf" srcId="{4C3C9542-5770-43BE-B166-1CFB5D044B43}" destId="{D4322317-0712-425A-A91C-9BE8DCC0143A}" srcOrd="1" destOrd="0" presId="urn:microsoft.com/office/officeart/2005/8/layout/hierarchy3"/>
    <dgm:cxn modelId="{5B7EA91F-12D7-4E8F-890B-E84DE4E7D57A}" type="presOf" srcId="{101C98AC-99C3-4D22-8E92-E93BDD1DCDB7}" destId="{28333E6D-BE46-4C60-9373-690BB5F1837A}" srcOrd="0" destOrd="0" presId="urn:microsoft.com/office/officeart/2005/8/layout/hierarchy3"/>
    <dgm:cxn modelId="{F5A6E3CA-0A08-42CE-812D-1D92B4FA8226}" type="presOf" srcId="{101C98AC-99C3-4D22-8E92-E93BDD1DCDB7}" destId="{E29558EE-D303-44AB-ACF4-DB9C69B1DD91}" srcOrd="1" destOrd="0" presId="urn:microsoft.com/office/officeart/2005/8/layout/hierarchy3"/>
    <dgm:cxn modelId="{BE43B6A6-27CB-43A8-AF29-0FA6542C6270}" srcId="{A94B190C-1967-42FD-9B40-6F6C765AA087}" destId="{4C3C9542-5770-43BE-B166-1CFB5D044B43}" srcOrd="0" destOrd="0" parTransId="{63E93328-F85A-49A1-9907-0C16665F29D3}" sibTransId="{4704F9C9-1237-4C9B-903A-CDC85265AE5D}"/>
    <dgm:cxn modelId="{6BFEB966-5C1E-4123-8003-F3D0FF69BFAE}" type="presOf" srcId="{72FD54B0-EE4E-4ACB-B5DD-794D9278196C}" destId="{41F5CA4D-4E2E-40AF-9694-03EEA4677F0B}" srcOrd="0" destOrd="0" presId="urn:microsoft.com/office/officeart/2005/8/layout/hierarchy3"/>
    <dgm:cxn modelId="{B74A54E0-3931-4042-A2DD-9690F99683BC}" type="presOf" srcId="{8CD1D79F-AB67-404F-8E20-15FBBFC5196C}" destId="{8F074586-B3C2-49F4-B626-3DEFB3B46B70}" srcOrd="0" destOrd="0" presId="urn:microsoft.com/office/officeart/2005/8/layout/hierarchy3"/>
    <dgm:cxn modelId="{7FFB1192-AB74-4859-990E-0E57AFE394C7}" srcId="{A94B190C-1967-42FD-9B40-6F6C765AA087}" destId="{87738C9D-C4AC-4647-9645-C1C74F8BC6E7}" srcOrd="2" destOrd="0" parTransId="{F2075E41-667D-46BE-BB05-B716A63F313C}" sibTransId="{1BE90371-E16E-40A6-A825-81E854C433AA}"/>
    <dgm:cxn modelId="{25BAA10A-BCBB-486E-BB57-5BBD81B8103F}" type="presOf" srcId="{37BCB8F5-B690-43F8-8F76-89C0EBF6A518}" destId="{910C2CA7-FCEA-4F9A-9020-2DC0C39FA7FD}" srcOrd="0" destOrd="0" presId="urn:microsoft.com/office/officeart/2005/8/layout/hierarchy3"/>
    <dgm:cxn modelId="{610B79C5-BBE6-49A7-B03C-D5CB26E17CC9}" type="presOf" srcId="{73DD67D2-B269-4F30-B02B-1D769C4A3DE2}" destId="{6E608E92-581F-41B9-8BD5-CDEFA782948C}" srcOrd="0" destOrd="0" presId="urn:microsoft.com/office/officeart/2005/8/layout/hierarchy3"/>
    <dgm:cxn modelId="{9CCE4467-E61D-431A-843D-A2D312A205F1}" type="presOf" srcId="{4C3C9542-5770-43BE-B166-1CFB5D044B43}" destId="{D43318B1-3449-434D-BFC8-01CFF494DA23}" srcOrd="0" destOrd="0" presId="urn:microsoft.com/office/officeart/2005/8/layout/hierarchy3"/>
    <dgm:cxn modelId="{38FF0483-084A-41C2-8786-1CE91312FF67}" type="presOf" srcId="{FE01AF4D-0FC6-4DFD-B60C-4F9BDD5E19BC}" destId="{ECD83D2D-95C9-4AD5-AA2B-A6981A585931}" srcOrd="0" destOrd="0" presId="urn:microsoft.com/office/officeart/2005/8/layout/hierarchy3"/>
    <dgm:cxn modelId="{6E0BB7BB-1245-4900-AF49-C2A34A8D010D}" type="presOf" srcId="{F52D8066-48AB-4638-816E-D1A5D764FB93}" destId="{49ECB281-E823-4DAD-AE4E-F4C935550BAD}" srcOrd="0" destOrd="0" presId="urn:microsoft.com/office/officeart/2005/8/layout/hierarchy3"/>
    <dgm:cxn modelId="{8EC1B665-56A4-4A38-A26B-F3B31E59309C}" srcId="{4C3C9542-5770-43BE-B166-1CFB5D044B43}" destId="{F52D8066-48AB-4638-816E-D1A5D764FB93}" srcOrd="2" destOrd="0" parTransId="{73DD67D2-B269-4F30-B02B-1D769C4A3DE2}" sibTransId="{FF3F345D-FB6D-4F8C-8678-0A5DC510FFD3}"/>
    <dgm:cxn modelId="{833B6559-87D7-45DA-90BA-0276AAD8736F}" srcId="{4C3C9542-5770-43BE-B166-1CFB5D044B43}" destId="{72FD54B0-EE4E-4ACB-B5DD-794D9278196C}" srcOrd="4" destOrd="0" parTransId="{37BCB8F5-B690-43F8-8F76-89C0EBF6A518}" sibTransId="{614000A4-4B8C-4AC0-817F-C7DBDCA97262}"/>
    <dgm:cxn modelId="{42F05508-87ED-4AA2-90A7-511D0E7651FE}" type="presParOf" srcId="{277FA0CC-24E0-473D-A484-FB710E35F782}" destId="{B6C0DACA-8792-44AD-91A6-15B1F468CDB4}" srcOrd="0" destOrd="0" presId="urn:microsoft.com/office/officeart/2005/8/layout/hierarchy3"/>
    <dgm:cxn modelId="{603C3137-2448-4C0A-8524-02B8DEBB3B10}" type="presParOf" srcId="{B6C0DACA-8792-44AD-91A6-15B1F468CDB4}" destId="{54BB3D60-DEDD-48C1-8CF6-DB6039F869F5}" srcOrd="0" destOrd="0" presId="urn:microsoft.com/office/officeart/2005/8/layout/hierarchy3"/>
    <dgm:cxn modelId="{ED936760-47EC-4F5D-91F0-9F3E39815334}" type="presParOf" srcId="{54BB3D60-DEDD-48C1-8CF6-DB6039F869F5}" destId="{D43318B1-3449-434D-BFC8-01CFF494DA23}" srcOrd="0" destOrd="0" presId="urn:microsoft.com/office/officeart/2005/8/layout/hierarchy3"/>
    <dgm:cxn modelId="{D925E8B0-23F5-4FAD-B7A5-F0D9A1EAE3BC}" type="presParOf" srcId="{54BB3D60-DEDD-48C1-8CF6-DB6039F869F5}" destId="{D4322317-0712-425A-A91C-9BE8DCC0143A}" srcOrd="1" destOrd="0" presId="urn:microsoft.com/office/officeart/2005/8/layout/hierarchy3"/>
    <dgm:cxn modelId="{BD2AB5ED-538F-46A4-B95E-C879B7F0DCDB}" type="presParOf" srcId="{B6C0DACA-8792-44AD-91A6-15B1F468CDB4}" destId="{D7E68020-9AAE-4F1A-A3D1-6AC1364A8D91}" srcOrd="1" destOrd="0" presId="urn:microsoft.com/office/officeart/2005/8/layout/hierarchy3"/>
    <dgm:cxn modelId="{81A2692B-403C-4B61-B3DA-F92DF73BE6D1}" type="presParOf" srcId="{D7E68020-9AAE-4F1A-A3D1-6AC1364A8D91}" destId="{A438692E-D852-4600-8D9F-63765E7B85A4}" srcOrd="0" destOrd="0" presId="urn:microsoft.com/office/officeart/2005/8/layout/hierarchy3"/>
    <dgm:cxn modelId="{5121C10A-A08E-4B65-A761-98DA30DF64C9}" type="presParOf" srcId="{D7E68020-9AAE-4F1A-A3D1-6AC1364A8D91}" destId="{8F074586-B3C2-49F4-B626-3DEFB3B46B70}" srcOrd="1" destOrd="0" presId="urn:microsoft.com/office/officeart/2005/8/layout/hierarchy3"/>
    <dgm:cxn modelId="{A7B048EF-5CBE-4C87-B1B0-D4B4383C7FE9}" type="presParOf" srcId="{D7E68020-9AAE-4F1A-A3D1-6AC1364A8D91}" destId="{8B02E00C-B88C-42C8-A03B-35F55E260A44}" srcOrd="2" destOrd="0" presId="urn:microsoft.com/office/officeart/2005/8/layout/hierarchy3"/>
    <dgm:cxn modelId="{55A2E94A-9270-45E4-B6B6-7F5292352F9A}" type="presParOf" srcId="{D7E68020-9AAE-4F1A-A3D1-6AC1364A8D91}" destId="{13EF05CB-E12C-4B01-A91C-5AF2EF3D9E00}" srcOrd="3" destOrd="0" presId="urn:microsoft.com/office/officeart/2005/8/layout/hierarchy3"/>
    <dgm:cxn modelId="{90DBE6DA-2BCB-4069-965D-1F579153FEAA}" type="presParOf" srcId="{D7E68020-9AAE-4F1A-A3D1-6AC1364A8D91}" destId="{6E608E92-581F-41B9-8BD5-CDEFA782948C}" srcOrd="4" destOrd="0" presId="urn:microsoft.com/office/officeart/2005/8/layout/hierarchy3"/>
    <dgm:cxn modelId="{62887963-FCB0-459F-BC52-C59FDE3F1CA1}" type="presParOf" srcId="{D7E68020-9AAE-4F1A-A3D1-6AC1364A8D91}" destId="{49ECB281-E823-4DAD-AE4E-F4C935550BAD}" srcOrd="5" destOrd="0" presId="urn:microsoft.com/office/officeart/2005/8/layout/hierarchy3"/>
    <dgm:cxn modelId="{B96313B4-0DBE-4A5D-A2C0-4DBBEE66D4A8}" type="presParOf" srcId="{D7E68020-9AAE-4F1A-A3D1-6AC1364A8D91}" destId="{DAF0CD84-704B-436C-8483-0C22D4AA1748}" srcOrd="6" destOrd="0" presId="urn:microsoft.com/office/officeart/2005/8/layout/hierarchy3"/>
    <dgm:cxn modelId="{5490D4D1-B8FC-4FAD-8D45-01135ECD4B8E}" type="presParOf" srcId="{D7E68020-9AAE-4F1A-A3D1-6AC1364A8D91}" destId="{ECD83D2D-95C9-4AD5-AA2B-A6981A585931}" srcOrd="7" destOrd="0" presId="urn:microsoft.com/office/officeart/2005/8/layout/hierarchy3"/>
    <dgm:cxn modelId="{87DE18BC-769B-4989-98B4-8C06FAC0B462}" type="presParOf" srcId="{D7E68020-9AAE-4F1A-A3D1-6AC1364A8D91}" destId="{910C2CA7-FCEA-4F9A-9020-2DC0C39FA7FD}" srcOrd="8" destOrd="0" presId="urn:microsoft.com/office/officeart/2005/8/layout/hierarchy3"/>
    <dgm:cxn modelId="{C73C9E88-F9BB-41F8-A79A-ED5AA038A387}" type="presParOf" srcId="{D7E68020-9AAE-4F1A-A3D1-6AC1364A8D91}" destId="{41F5CA4D-4E2E-40AF-9694-03EEA4677F0B}" srcOrd="9" destOrd="0" presId="urn:microsoft.com/office/officeart/2005/8/layout/hierarchy3"/>
    <dgm:cxn modelId="{AFDFF367-490C-4212-9FFA-D489F4CA1D52}" type="presParOf" srcId="{277FA0CC-24E0-473D-A484-FB710E35F782}" destId="{5ACA531D-CB3A-42BF-A63D-9A7376E1CA9A}" srcOrd="1" destOrd="0" presId="urn:microsoft.com/office/officeart/2005/8/layout/hierarchy3"/>
    <dgm:cxn modelId="{FBB6965D-BAF8-43F3-B6B6-D0C35F14B2EB}" type="presParOf" srcId="{5ACA531D-CB3A-42BF-A63D-9A7376E1CA9A}" destId="{F868DE09-4B3F-4A61-8C7A-7F2F4D4CA733}" srcOrd="0" destOrd="0" presId="urn:microsoft.com/office/officeart/2005/8/layout/hierarchy3"/>
    <dgm:cxn modelId="{5A59B9FB-8686-4941-9A55-DFCDDD49B1EE}" type="presParOf" srcId="{F868DE09-4B3F-4A61-8C7A-7F2F4D4CA733}" destId="{28333E6D-BE46-4C60-9373-690BB5F1837A}" srcOrd="0" destOrd="0" presId="urn:microsoft.com/office/officeart/2005/8/layout/hierarchy3"/>
    <dgm:cxn modelId="{F6A0B912-9E14-4186-99D2-71C27827E6C1}" type="presParOf" srcId="{F868DE09-4B3F-4A61-8C7A-7F2F4D4CA733}" destId="{E29558EE-D303-44AB-ACF4-DB9C69B1DD91}" srcOrd="1" destOrd="0" presId="urn:microsoft.com/office/officeart/2005/8/layout/hierarchy3"/>
    <dgm:cxn modelId="{3FD507A2-0E73-4C75-AA4B-B107DA646D3B}" type="presParOf" srcId="{5ACA531D-CB3A-42BF-A63D-9A7376E1CA9A}" destId="{E24687E7-B060-4E7E-85D3-91FE4FC3CAFF}" srcOrd="1" destOrd="0" presId="urn:microsoft.com/office/officeart/2005/8/layout/hierarchy3"/>
    <dgm:cxn modelId="{51C92E92-2500-4C8A-86DF-67F52DB321FE}" type="presParOf" srcId="{E24687E7-B060-4E7E-85D3-91FE4FC3CAFF}" destId="{8DB139F1-A5E5-4228-BF62-910838BD6743}" srcOrd="0" destOrd="0" presId="urn:microsoft.com/office/officeart/2005/8/layout/hierarchy3"/>
    <dgm:cxn modelId="{6BC7D8DF-0082-4776-9433-6468344F627F}" type="presParOf" srcId="{E24687E7-B060-4E7E-85D3-91FE4FC3CAFF}" destId="{8E899666-830E-4252-A06E-2AB8A0666B40}" srcOrd="1" destOrd="0" presId="urn:microsoft.com/office/officeart/2005/8/layout/hierarchy3"/>
    <dgm:cxn modelId="{B13D8D4C-7B85-49D8-8684-8B511B8C2759}" type="presParOf" srcId="{277FA0CC-24E0-473D-A484-FB710E35F782}" destId="{B0E77FE4-0D61-460F-9DF9-C897E12E2E28}" srcOrd="2" destOrd="0" presId="urn:microsoft.com/office/officeart/2005/8/layout/hierarchy3"/>
    <dgm:cxn modelId="{DAAC0FF2-718B-4B96-A146-47942EA2B265}" type="presParOf" srcId="{B0E77FE4-0D61-460F-9DF9-C897E12E2E28}" destId="{4FC86DA8-5416-4760-9782-251C2EA98893}" srcOrd="0" destOrd="0" presId="urn:microsoft.com/office/officeart/2005/8/layout/hierarchy3"/>
    <dgm:cxn modelId="{AF08285F-90ED-40FD-A3EE-D25A59EC1EE2}" type="presParOf" srcId="{4FC86DA8-5416-4760-9782-251C2EA98893}" destId="{70C174BA-5595-4F7F-8B70-376B23F88FD1}" srcOrd="0" destOrd="0" presId="urn:microsoft.com/office/officeart/2005/8/layout/hierarchy3"/>
    <dgm:cxn modelId="{09956EFA-02D1-413F-B58B-C6FED6BB4742}" type="presParOf" srcId="{4FC86DA8-5416-4760-9782-251C2EA98893}" destId="{3E07FEBF-2F6E-4538-8122-D84607057311}" srcOrd="1" destOrd="0" presId="urn:microsoft.com/office/officeart/2005/8/layout/hierarchy3"/>
    <dgm:cxn modelId="{ED3443F4-B770-4E41-A836-2C1165412782}" type="presParOf" srcId="{B0E77FE4-0D61-460F-9DF9-C897E12E2E28}" destId="{E5B6A39D-894F-4E64-810C-9C1185063A43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17807-7C11-4AEC-AD63-5B925A45F8B3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332B5-471B-4F58-8B96-5A1BD7CC6EC0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5BA9EA5-D303-4A22-9771-2881C29609C7}" type="parTrans" cxnId="{26ADA558-03CC-499E-A8FF-8AD2FA21D69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5249AE-19EF-43B4-8E6C-64F07403C8DE}" type="sibTrans" cxnId="{26ADA558-03CC-499E-A8FF-8AD2FA21D69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CA09E54-5BD2-4033-B66E-66149B2E48F5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F8CEF90-9AC9-4CF6-8E72-C61F76226481}" type="parTrans" cxnId="{3A71D14E-967D-4B99-A944-7D6E5E5AA55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6C99A9-9FB3-4527-A6F0-83B9D11DF488}" type="sibTrans" cxnId="{3A71D14E-967D-4B99-A944-7D6E5E5AA55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81BAFF6-E132-4792-8081-0FBF86456223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F5DC45-94B2-43F4-A81E-B05F56300BAB}" type="parTrans" cxnId="{1EE00CA6-0405-4484-BCAF-E0EAEECB1DB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8180D9-73CC-4B6E-A46D-CE54CB52CA6C}" type="sibTrans" cxnId="{1EE00CA6-0405-4484-BCAF-E0EAEECB1DB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CACC70C-473E-4041-8670-A15EF4949901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5673710-44DC-46E0-85C7-F91EB692425D}" type="parTrans" cxnId="{06EF9CF8-7044-4A0E-8FC2-FC79118EDC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81E4671-1BF2-4AD5-9322-A44238EAC423}" type="sibTrans" cxnId="{06EF9CF8-7044-4A0E-8FC2-FC79118EDC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99E0-1401-4448-9279-57C89C7A4205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05D7E2F-0A5C-43F7-BF78-C407A47CFA45}" type="parTrans" cxnId="{2196E469-C5C2-42B2-BA23-5EAE35BF7AC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88C4156-806B-4AD4-AEC0-F0945155766C}" type="sibTrans" cxnId="{2196E469-C5C2-42B2-BA23-5EAE35BF7AC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7C6EFF-20EB-4D70-953F-D404C62A8061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2094A92-8E75-4977-A278-C8F9615FA452}" type="parTrans" cxnId="{C22AA937-2683-4D05-9CCD-0FE126C109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AC72AE-EAA7-43E2-B208-257749094E91}" type="sibTrans" cxnId="{C22AA937-2683-4D05-9CCD-0FE126C109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A557AA-82C8-4EDF-BD9B-41BF6DC2360D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BD6EE8-3542-4E62-9AE1-BC45183AF90F}" type="parTrans" cxnId="{633A8A73-0D65-4E2E-BD1F-960D6CCAC7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5486F7-033E-4206-8D3D-E7D825D3DE05}" type="sibTrans" cxnId="{633A8A73-0D65-4E2E-BD1F-960D6CCAC7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9843E41-D3BB-4C95-BD7F-BC3D19EBC5BF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01B16A-CEBF-438E-9CEA-BCFD0DDFB927}" type="parTrans" cxnId="{6E01B787-1E73-45DB-B956-2BED6ACA50A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573DCF-727C-4B6C-AA2E-61445CD20BF4}" type="sibTrans" cxnId="{6E01B787-1E73-45DB-B956-2BED6ACA50A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9EC2E3-7F2B-4C07-803C-39432AE87E9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 дружеских объятиях и поцелуях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709494C-6A2E-42A4-8BF7-BE2D93B081D0}" type="parTrans" cxnId="{B4B7DB40-9AF8-4AB5-A763-734BF3CE0974}">
      <dgm:prSet/>
      <dgm:spPr/>
      <dgm:t>
        <a:bodyPr/>
        <a:lstStyle/>
        <a:p>
          <a:endParaRPr lang="ru-RU"/>
        </a:p>
      </dgm:t>
    </dgm:pt>
    <dgm:pt modelId="{1B1B3E5A-957B-4A56-9B91-53F11BF62D82}" type="sibTrans" cxnId="{B4B7DB40-9AF8-4AB5-A763-734BF3CE0974}">
      <dgm:prSet/>
      <dgm:spPr/>
      <dgm:t>
        <a:bodyPr/>
        <a:lstStyle/>
        <a:p>
          <a:endParaRPr lang="ru-RU"/>
        </a:p>
      </dgm:t>
    </dgm:pt>
    <dgm:pt modelId="{AF2FA02B-0D9E-47DC-BED5-A363E5A7AC5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через рукопожатия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63BD14C-4CA6-48D2-B36E-F315F8D89A3B}" type="parTrans" cxnId="{4B89DA7A-A119-40E7-95D6-7C6848559199}">
      <dgm:prSet/>
      <dgm:spPr/>
      <dgm:t>
        <a:bodyPr/>
        <a:lstStyle/>
        <a:p>
          <a:endParaRPr lang="ru-RU"/>
        </a:p>
      </dgm:t>
    </dgm:pt>
    <dgm:pt modelId="{DC7B2C92-79B6-4454-86F3-4127B7C37798}" type="sibTrans" cxnId="{4B89DA7A-A119-40E7-95D6-7C6848559199}">
      <dgm:prSet/>
      <dgm:spPr/>
      <dgm:t>
        <a:bodyPr/>
        <a:lstStyle/>
        <a:p>
          <a:endParaRPr lang="ru-RU"/>
        </a:p>
      </dgm:t>
    </dgm:pt>
    <dgm:pt modelId="{0ED64A41-9F1C-4FE0-B5F1-4AB778113FD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 пользовании столовыми приборами, постельными принадлежностями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54203A-F99E-4CEF-A19B-A0A0645AA776}" type="parTrans" cxnId="{39BDA711-AC82-4DBB-BECA-6F864FD5FB6C}">
      <dgm:prSet/>
      <dgm:spPr/>
      <dgm:t>
        <a:bodyPr/>
        <a:lstStyle/>
        <a:p>
          <a:endParaRPr lang="ru-RU"/>
        </a:p>
      </dgm:t>
    </dgm:pt>
    <dgm:pt modelId="{4C6499E2-5726-4605-AA5B-8A1EA2731476}" type="sibTrans" cxnId="{39BDA711-AC82-4DBB-BECA-6F864FD5FB6C}">
      <dgm:prSet/>
      <dgm:spPr/>
      <dgm:t>
        <a:bodyPr/>
        <a:lstStyle/>
        <a:p>
          <a:endParaRPr lang="ru-RU"/>
        </a:p>
      </dgm:t>
    </dgm:pt>
    <dgm:pt modelId="{5293781B-1A27-45BC-AAEA-8CF7CD78308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через предметы производственной и домашней обстановки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A2732A0-8580-40AD-A999-F16FB55CE0CE}" type="parTrans" cxnId="{4C3D64A4-566D-4ECD-B8F3-68B82B7C7A53}">
      <dgm:prSet/>
      <dgm:spPr/>
      <dgm:t>
        <a:bodyPr/>
        <a:lstStyle/>
        <a:p>
          <a:endParaRPr lang="ru-RU"/>
        </a:p>
      </dgm:t>
    </dgm:pt>
    <dgm:pt modelId="{608D943B-A20E-4847-879C-9201BECB6968}" type="sibTrans" cxnId="{4C3D64A4-566D-4ECD-B8F3-68B82B7C7A53}">
      <dgm:prSet/>
      <dgm:spPr/>
      <dgm:t>
        <a:bodyPr/>
        <a:lstStyle/>
        <a:p>
          <a:endParaRPr lang="ru-RU"/>
        </a:p>
      </dgm:t>
    </dgm:pt>
    <dgm:pt modelId="{AA9D22B7-0E9B-4D23-8B17-FC1E19B11E3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через предметы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сантехоборудования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при пользовании бассейном, душем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FB74B15-F12D-43CD-8533-7033DCE67748}" type="parTrans" cxnId="{62F55CC0-38BA-441F-8FD2-1AB1C800B958}">
      <dgm:prSet/>
      <dgm:spPr/>
      <dgm:t>
        <a:bodyPr/>
        <a:lstStyle/>
        <a:p>
          <a:endParaRPr lang="ru-RU"/>
        </a:p>
      </dgm:t>
    </dgm:pt>
    <dgm:pt modelId="{1E21CE00-210E-4CBB-944B-14910050E070}" type="sibTrans" cxnId="{62F55CC0-38BA-441F-8FD2-1AB1C800B958}">
      <dgm:prSet/>
      <dgm:spPr/>
      <dgm:t>
        <a:bodyPr/>
        <a:lstStyle/>
        <a:p>
          <a:endParaRPr lang="ru-RU"/>
        </a:p>
      </dgm:t>
    </dgm:pt>
    <dgm:pt modelId="{8526AC6F-1904-46FA-B4EE-94D413DA7C0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 общественном транспорте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6916D36-12C3-40C7-8DE6-965D04395CE6}" type="parTrans" cxnId="{D0C8DD2D-B117-4593-8BD0-869424EEAB8E}">
      <dgm:prSet/>
      <dgm:spPr/>
      <dgm:t>
        <a:bodyPr/>
        <a:lstStyle/>
        <a:p>
          <a:endParaRPr lang="ru-RU"/>
        </a:p>
      </dgm:t>
    </dgm:pt>
    <dgm:pt modelId="{081D27C7-D04D-476C-9198-052F7E7C154C}" type="sibTrans" cxnId="{D0C8DD2D-B117-4593-8BD0-869424EEAB8E}">
      <dgm:prSet/>
      <dgm:spPr/>
      <dgm:t>
        <a:bodyPr/>
        <a:lstStyle/>
        <a:p>
          <a:endParaRPr lang="ru-RU"/>
        </a:p>
      </dgm:t>
    </dgm:pt>
    <dgm:pt modelId="{AEEB39A9-5993-4BE1-AFB7-BF64128F815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насекомыми, в том числе и кровососущими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F92FFE4-19AB-4FC0-A2FE-EE02EF84F09D}" type="parTrans" cxnId="{E0EF5637-DBAB-47D1-B8BD-BFDFF175EFE1}">
      <dgm:prSet/>
      <dgm:spPr/>
      <dgm:t>
        <a:bodyPr/>
        <a:lstStyle/>
        <a:p>
          <a:endParaRPr lang="ru-RU"/>
        </a:p>
      </dgm:t>
    </dgm:pt>
    <dgm:pt modelId="{6089EC45-48C8-4C48-990D-145F748CFE4B}" type="sibTrans" cxnId="{E0EF5637-DBAB-47D1-B8BD-BFDFF175EFE1}">
      <dgm:prSet/>
      <dgm:spPr/>
      <dgm:t>
        <a:bodyPr/>
        <a:lstStyle/>
        <a:p>
          <a:endParaRPr lang="ru-RU"/>
        </a:p>
      </dgm:t>
    </dgm:pt>
    <dgm:pt modelId="{C3032D25-D065-44F1-AF82-3D1F1B68CDC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воздушно-капельным путем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F4296D2-ED26-4628-BC8E-24F1D68C47C6}" type="parTrans" cxnId="{20BD7D7A-2715-42B6-8C17-3895C58104B9}">
      <dgm:prSet/>
      <dgm:spPr/>
      <dgm:t>
        <a:bodyPr/>
        <a:lstStyle/>
        <a:p>
          <a:endParaRPr lang="ru-RU"/>
        </a:p>
      </dgm:t>
    </dgm:pt>
    <dgm:pt modelId="{AC9638A3-BBB1-4EA0-8534-2AFFE009A322}" type="sibTrans" cxnId="{20BD7D7A-2715-42B6-8C17-3895C58104B9}">
      <dgm:prSet/>
      <dgm:spPr/>
      <dgm:t>
        <a:bodyPr/>
        <a:lstStyle/>
        <a:p>
          <a:endParaRPr lang="ru-RU"/>
        </a:p>
      </dgm:t>
    </dgm:pt>
    <dgm:pt modelId="{916423E4-9908-430F-8E0C-64C2EAA8A8B9}" type="pres">
      <dgm:prSet presAssocID="{49817807-7C11-4AEC-AD63-5B925A45F8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2AEDE-F3D1-4155-9568-8EF9046EEAC6}" type="pres">
      <dgm:prSet presAssocID="{863332B5-471B-4F58-8B96-5A1BD7CC6EC0}" presName="composite" presStyleCnt="0"/>
      <dgm:spPr/>
    </dgm:pt>
    <dgm:pt modelId="{C71A2A59-56FB-4DD2-9C19-E08D3E88F3DE}" type="pres">
      <dgm:prSet presAssocID="{863332B5-471B-4F58-8B96-5A1BD7CC6EC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08D3E-0676-44C4-958E-C0528ADB1261}" type="pres">
      <dgm:prSet presAssocID="{863332B5-471B-4F58-8B96-5A1BD7CC6EC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8E900-7DE2-43D8-8D37-D3BEB5D803D7}" type="pres">
      <dgm:prSet presAssocID="{5D5249AE-19EF-43B4-8E6C-64F07403C8DE}" presName="sp" presStyleCnt="0"/>
      <dgm:spPr/>
    </dgm:pt>
    <dgm:pt modelId="{68B424DA-DAF9-41D0-830D-EDDD01472B80}" type="pres">
      <dgm:prSet presAssocID="{BCA09E54-5BD2-4033-B66E-66149B2E48F5}" presName="composite" presStyleCnt="0"/>
      <dgm:spPr/>
    </dgm:pt>
    <dgm:pt modelId="{3D7ECDD7-01C2-4102-AD1F-D95C6BC6F12C}" type="pres">
      <dgm:prSet presAssocID="{BCA09E54-5BD2-4033-B66E-66149B2E48F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2448-FF7D-4075-A9FF-AA28E6DF6733}" type="pres">
      <dgm:prSet presAssocID="{BCA09E54-5BD2-4033-B66E-66149B2E48F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1429E-0F61-4C60-BFFD-D6E9B8B7F23D}" type="pres">
      <dgm:prSet presAssocID="{096C99A9-9FB3-4527-A6F0-83B9D11DF488}" presName="sp" presStyleCnt="0"/>
      <dgm:spPr/>
    </dgm:pt>
    <dgm:pt modelId="{2377D959-7D59-4075-B895-C8C28993A1B0}" type="pres">
      <dgm:prSet presAssocID="{6CACC70C-473E-4041-8670-A15EF4949901}" presName="composite" presStyleCnt="0"/>
      <dgm:spPr/>
    </dgm:pt>
    <dgm:pt modelId="{39DBC0A1-0D35-4BE8-90F3-C3B991A29D08}" type="pres">
      <dgm:prSet presAssocID="{6CACC70C-473E-4041-8670-A15EF494990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4A3F-FAA1-4342-ABE9-794659648379}" type="pres">
      <dgm:prSet presAssocID="{6CACC70C-473E-4041-8670-A15EF4949901}" presName="descendantText" presStyleLbl="alignAcc1" presStyleIdx="2" presStyleCnt="8" custScaleY="117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2C81-7C67-4C1B-91B1-F01671E483E9}" type="pres">
      <dgm:prSet presAssocID="{C81E4671-1BF2-4AD5-9322-A44238EAC423}" presName="sp" presStyleCnt="0"/>
      <dgm:spPr/>
    </dgm:pt>
    <dgm:pt modelId="{FAEA6B5E-F01A-4B0F-B247-31C077DD0107}" type="pres">
      <dgm:prSet presAssocID="{704499E0-1401-4448-9279-57C89C7A4205}" presName="composite" presStyleCnt="0"/>
      <dgm:spPr/>
    </dgm:pt>
    <dgm:pt modelId="{AE44B230-3BBB-4973-9CCB-DFE39968341B}" type="pres">
      <dgm:prSet presAssocID="{704499E0-1401-4448-9279-57C89C7A4205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57ADD-83E6-4AF0-A243-15B40420194A}" type="pres">
      <dgm:prSet presAssocID="{704499E0-1401-4448-9279-57C89C7A4205}" presName="descendantText" presStyleLbl="alignAcc1" presStyleIdx="3" presStyleCnt="8" custScaleY="140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01DE3-B571-428E-B6D2-3F935CD32E2E}" type="pres">
      <dgm:prSet presAssocID="{388C4156-806B-4AD4-AEC0-F0945155766C}" presName="sp" presStyleCnt="0"/>
      <dgm:spPr/>
    </dgm:pt>
    <dgm:pt modelId="{819BE15F-A3FF-437B-A096-C6007BD9B95E}" type="pres">
      <dgm:prSet presAssocID="{287C6EFF-20EB-4D70-953F-D404C62A8061}" presName="composite" presStyleCnt="0"/>
      <dgm:spPr/>
    </dgm:pt>
    <dgm:pt modelId="{51743B0C-B7ED-40CB-9A85-784931F63D77}" type="pres">
      <dgm:prSet presAssocID="{287C6EFF-20EB-4D70-953F-D404C62A806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C21C-5D49-489E-9758-061B9B8E9564}" type="pres">
      <dgm:prSet presAssocID="{287C6EFF-20EB-4D70-953F-D404C62A8061}" presName="descendantText" presStyleLbl="alignAcc1" presStyleIdx="4" presStyleCnt="8" custScaleY="12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166D4-8C67-4268-9D6F-31BB1DAEAA59}" type="pres">
      <dgm:prSet presAssocID="{50AC72AE-EAA7-43E2-B208-257749094E91}" presName="sp" presStyleCnt="0"/>
      <dgm:spPr/>
    </dgm:pt>
    <dgm:pt modelId="{F254351E-F8C8-4F31-B18A-374C90218D2B}" type="pres">
      <dgm:prSet presAssocID="{39A557AA-82C8-4EDF-BD9B-41BF6DC2360D}" presName="composite" presStyleCnt="0"/>
      <dgm:spPr/>
    </dgm:pt>
    <dgm:pt modelId="{241CE27E-70DB-4D7E-B73F-9F8ED35EE08D}" type="pres">
      <dgm:prSet presAssocID="{39A557AA-82C8-4EDF-BD9B-41BF6DC2360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34F77-2C35-4F2B-A67E-DBED7AC735CE}" type="pres">
      <dgm:prSet presAssocID="{39A557AA-82C8-4EDF-BD9B-41BF6DC2360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1E98F-2B70-476E-A438-6FD298078D95}" type="pres">
      <dgm:prSet presAssocID="{B15486F7-033E-4206-8D3D-E7D825D3DE05}" presName="sp" presStyleCnt="0"/>
      <dgm:spPr/>
    </dgm:pt>
    <dgm:pt modelId="{8FB4EBA1-2B6E-4DDC-AE1A-C17A69656538}" type="pres">
      <dgm:prSet presAssocID="{59843E41-D3BB-4C95-BD7F-BC3D19EBC5BF}" presName="composite" presStyleCnt="0"/>
      <dgm:spPr/>
    </dgm:pt>
    <dgm:pt modelId="{3F099C77-90E2-4482-9325-8B240EBE4FD2}" type="pres">
      <dgm:prSet presAssocID="{59843E41-D3BB-4C95-BD7F-BC3D19EBC5B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CF70B-BFAA-4EA7-96F1-EA57086C4DC7}" type="pres">
      <dgm:prSet presAssocID="{59843E41-D3BB-4C95-BD7F-BC3D19EBC5B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F49C2-4859-4954-B560-88034B33B5E8}" type="pres">
      <dgm:prSet presAssocID="{50573DCF-727C-4B6C-AA2E-61445CD20BF4}" presName="sp" presStyleCnt="0"/>
      <dgm:spPr/>
    </dgm:pt>
    <dgm:pt modelId="{6B0FC4B3-B925-491F-B127-9435C8350FD2}" type="pres">
      <dgm:prSet presAssocID="{681BAFF6-E132-4792-8081-0FBF86456223}" presName="composite" presStyleCnt="0"/>
      <dgm:spPr/>
    </dgm:pt>
    <dgm:pt modelId="{ADEFC882-693C-4733-B0F0-37D83CF606EA}" type="pres">
      <dgm:prSet presAssocID="{681BAFF6-E132-4792-8081-0FBF8645622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7D0BC-2806-41A4-9D40-A30D8373F776}" type="pres">
      <dgm:prSet presAssocID="{681BAFF6-E132-4792-8081-0FBF86456223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DA711-AC82-4DBB-BECA-6F864FD5FB6C}" srcId="{6CACC70C-473E-4041-8670-A15EF4949901}" destId="{0ED64A41-9F1C-4FE0-B5F1-4AB778113FD6}" srcOrd="0" destOrd="0" parTransId="{9854203A-F99E-4CEF-A19B-A0A0645AA776}" sibTransId="{4C6499E2-5726-4605-AA5B-8A1EA2731476}"/>
    <dgm:cxn modelId="{8529480F-63BD-43A6-95AC-2C4F8EE5CF26}" type="presOf" srcId="{AEEB39A9-5993-4BE1-AFB7-BF64128F815C}" destId="{5AFCF70B-BFAA-4EA7-96F1-EA57086C4DC7}" srcOrd="0" destOrd="0" presId="urn:microsoft.com/office/officeart/2005/8/layout/chevron2"/>
    <dgm:cxn modelId="{C22AA937-2683-4D05-9CCD-0FE126C109D5}" srcId="{49817807-7C11-4AEC-AD63-5B925A45F8B3}" destId="{287C6EFF-20EB-4D70-953F-D404C62A8061}" srcOrd="4" destOrd="0" parTransId="{D2094A92-8E75-4977-A278-C8F9615FA452}" sibTransId="{50AC72AE-EAA7-43E2-B208-257749094E91}"/>
    <dgm:cxn modelId="{B25461D0-7D22-4EC6-B0D3-83260F3457DA}" type="presOf" srcId="{704499E0-1401-4448-9279-57C89C7A4205}" destId="{AE44B230-3BBB-4973-9CCB-DFE39968341B}" srcOrd="0" destOrd="0" presId="urn:microsoft.com/office/officeart/2005/8/layout/chevron2"/>
    <dgm:cxn modelId="{B98F5A14-B9E8-433D-9DC5-19F846EB538D}" type="presOf" srcId="{863332B5-471B-4F58-8B96-5A1BD7CC6EC0}" destId="{C71A2A59-56FB-4DD2-9C19-E08D3E88F3DE}" srcOrd="0" destOrd="0" presId="urn:microsoft.com/office/officeart/2005/8/layout/chevron2"/>
    <dgm:cxn modelId="{85D9C618-BB51-4D84-B38B-684965E0E434}" type="presOf" srcId="{5293781B-1A27-45BC-AAEA-8CF7CD783083}" destId="{4EA57ADD-83E6-4AF0-A243-15B40420194A}" srcOrd="0" destOrd="0" presId="urn:microsoft.com/office/officeart/2005/8/layout/chevron2"/>
    <dgm:cxn modelId="{63ABA88F-4C6F-4516-9161-8414D4FAAE11}" type="presOf" srcId="{D29EC2E3-7F2B-4C07-803C-39432AE87E9D}" destId="{01808D3E-0676-44C4-958E-C0528ADB1261}" srcOrd="0" destOrd="0" presId="urn:microsoft.com/office/officeart/2005/8/layout/chevron2"/>
    <dgm:cxn modelId="{4B89DA7A-A119-40E7-95D6-7C6848559199}" srcId="{BCA09E54-5BD2-4033-B66E-66149B2E48F5}" destId="{AF2FA02B-0D9E-47DC-BED5-A363E5A7AC5E}" srcOrd="0" destOrd="0" parTransId="{D63BD14C-4CA6-48D2-B36E-F315F8D89A3B}" sibTransId="{DC7B2C92-79B6-4454-86F3-4127B7C37798}"/>
    <dgm:cxn modelId="{633A8A73-0D65-4E2E-BD1F-960D6CCAC751}" srcId="{49817807-7C11-4AEC-AD63-5B925A45F8B3}" destId="{39A557AA-82C8-4EDF-BD9B-41BF6DC2360D}" srcOrd="5" destOrd="0" parTransId="{1BBD6EE8-3542-4E62-9AE1-BC45183AF90F}" sibTransId="{B15486F7-033E-4206-8D3D-E7D825D3DE05}"/>
    <dgm:cxn modelId="{92CC47E1-87E5-487F-89D3-AC87A15EDC93}" type="presOf" srcId="{6CACC70C-473E-4041-8670-A15EF4949901}" destId="{39DBC0A1-0D35-4BE8-90F3-C3B991A29D08}" srcOrd="0" destOrd="0" presId="urn:microsoft.com/office/officeart/2005/8/layout/chevron2"/>
    <dgm:cxn modelId="{06EF9CF8-7044-4A0E-8FC2-FC79118EDC5A}" srcId="{49817807-7C11-4AEC-AD63-5B925A45F8B3}" destId="{6CACC70C-473E-4041-8670-A15EF4949901}" srcOrd="2" destOrd="0" parTransId="{25673710-44DC-46E0-85C7-F91EB692425D}" sibTransId="{C81E4671-1BF2-4AD5-9322-A44238EAC423}"/>
    <dgm:cxn modelId="{20BD7D7A-2715-42B6-8C17-3895C58104B9}" srcId="{681BAFF6-E132-4792-8081-0FBF86456223}" destId="{C3032D25-D065-44F1-AF82-3D1F1B68CDC3}" srcOrd="0" destOrd="0" parTransId="{4F4296D2-ED26-4628-BC8E-24F1D68C47C6}" sibTransId="{AC9638A3-BBB1-4EA0-8534-2AFFE009A322}"/>
    <dgm:cxn modelId="{E5DA1A62-EBD1-4C58-985B-D409DA140A91}" type="presOf" srcId="{AA9D22B7-0E9B-4D23-8B17-FC1E19B11E31}" destId="{014CC21C-5D49-489E-9758-061B9B8E9564}" srcOrd="0" destOrd="0" presId="urn:microsoft.com/office/officeart/2005/8/layout/chevron2"/>
    <dgm:cxn modelId="{6EA81864-6E2B-4EA2-8A06-2A40AAF63F1F}" type="presOf" srcId="{AF2FA02B-0D9E-47DC-BED5-A363E5A7AC5E}" destId="{38332448-FF7D-4075-A9FF-AA28E6DF6733}" srcOrd="0" destOrd="0" presId="urn:microsoft.com/office/officeart/2005/8/layout/chevron2"/>
    <dgm:cxn modelId="{C089F6E5-BB42-4DB7-8FBC-3816D284F817}" type="presOf" srcId="{BCA09E54-5BD2-4033-B66E-66149B2E48F5}" destId="{3D7ECDD7-01C2-4102-AD1F-D95C6BC6F12C}" srcOrd="0" destOrd="0" presId="urn:microsoft.com/office/officeart/2005/8/layout/chevron2"/>
    <dgm:cxn modelId="{4F31FC6D-9BBA-463C-BF86-DBC9759EB186}" type="presOf" srcId="{C3032D25-D065-44F1-AF82-3D1F1B68CDC3}" destId="{7DB7D0BC-2806-41A4-9D40-A30D8373F776}" srcOrd="0" destOrd="0" presId="urn:microsoft.com/office/officeart/2005/8/layout/chevron2"/>
    <dgm:cxn modelId="{62F55CC0-38BA-441F-8FD2-1AB1C800B958}" srcId="{287C6EFF-20EB-4D70-953F-D404C62A8061}" destId="{AA9D22B7-0E9B-4D23-8B17-FC1E19B11E31}" srcOrd="0" destOrd="0" parTransId="{BFB74B15-F12D-43CD-8533-7033DCE67748}" sibTransId="{1E21CE00-210E-4CBB-944B-14910050E070}"/>
    <dgm:cxn modelId="{26ADA558-03CC-499E-A8FF-8AD2FA21D69A}" srcId="{49817807-7C11-4AEC-AD63-5B925A45F8B3}" destId="{863332B5-471B-4F58-8B96-5A1BD7CC6EC0}" srcOrd="0" destOrd="0" parTransId="{F5BA9EA5-D303-4A22-9771-2881C29609C7}" sibTransId="{5D5249AE-19EF-43B4-8E6C-64F07403C8DE}"/>
    <dgm:cxn modelId="{2AD52C86-C419-475F-8062-3BE54DCF769D}" type="presOf" srcId="{287C6EFF-20EB-4D70-953F-D404C62A8061}" destId="{51743B0C-B7ED-40CB-9A85-784931F63D77}" srcOrd="0" destOrd="0" presId="urn:microsoft.com/office/officeart/2005/8/layout/chevron2"/>
    <dgm:cxn modelId="{1E3FC645-4A77-414D-990A-CD0CCEFDBE35}" type="presOf" srcId="{0ED64A41-9F1C-4FE0-B5F1-4AB778113FD6}" destId="{18F34A3F-FAA1-4342-ABE9-794659648379}" srcOrd="0" destOrd="0" presId="urn:microsoft.com/office/officeart/2005/8/layout/chevron2"/>
    <dgm:cxn modelId="{0A2EFD40-2BFA-4DD3-8E9F-7AB32EA53CED}" type="presOf" srcId="{39A557AA-82C8-4EDF-BD9B-41BF6DC2360D}" destId="{241CE27E-70DB-4D7E-B73F-9F8ED35EE08D}" srcOrd="0" destOrd="0" presId="urn:microsoft.com/office/officeart/2005/8/layout/chevron2"/>
    <dgm:cxn modelId="{1EE00CA6-0405-4484-BCAF-E0EAEECB1DBA}" srcId="{49817807-7C11-4AEC-AD63-5B925A45F8B3}" destId="{681BAFF6-E132-4792-8081-0FBF86456223}" srcOrd="7" destOrd="0" parTransId="{3CF5DC45-94B2-43F4-A81E-B05F56300BAB}" sibTransId="{FB8180D9-73CC-4B6E-A46D-CE54CB52CA6C}"/>
    <dgm:cxn modelId="{B4B7DB40-9AF8-4AB5-A763-734BF3CE0974}" srcId="{863332B5-471B-4F58-8B96-5A1BD7CC6EC0}" destId="{D29EC2E3-7F2B-4C07-803C-39432AE87E9D}" srcOrd="0" destOrd="0" parTransId="{8709494C-6A2E-42A4-8BF7-BE2D93B081D0}" sibTransId="{1B1B3E5A-957B-4A56-9B91-53F11BF62D82}"/>
    <dgm:cxn modelId="{E0EF5637-DBAB-47D1-B8BD-BFDFF175EFE1}" srcId="{59843E41-D3BB-4C95-BD7F-BC3D19EBC5BF}" destId="{AEEB39A9-5993-4BE1-AFB7-BF64128F815C}" srcOrd="0" destOrd="0" parTransId="{BF92FFE4-19AB-4FC0-A2FE-EE02EF84F09D}" sibTransId="{6089EC45-48C8-4C48-990D-145F748CFE4B}"/>
    <dgm:cxn modelId="{3A71D14E-967D-4B99-A944-7D6E5E5AA552}" srcId="{49817807-7C11-4AEC-AD63-5B925A45F8B3}" destId="{BCA09E54-5BD2-4033-B66E-66149B2E48F5}" srcOrd="1" destOrd="0" parTransId="{4F8CEF90-9AC9-4CF6-8E72-C61F76226481}" sibTransId="{096C99A9-9FB3-4527-A6F0-83B9D11DF488}"/>
    <dgm:cxn modelId="{F1C5B5B6-3FEB-408D-9D5B-9C33E9ED7D04}" type="presOf" srcId="{681BAFF6-E132-4792-8081-0FBF86456223}" destId="{ADEFC882-693C-4733-B0F0-37D83CF606EA}" srcOrd="0" destOrd="0" presId="urn:microsoft.com/office/officeart/2005/8/layout/chevron2"/>
    <dgm:cxn modelId="{4C3D64A4-566D-4ECD-B8F3-68B82B7C7A53}" srcId="{704499E0-1401-4448-9279-57C89C7A4205}" destId="{5293781B-1A27-45BC-AAEA-8CF7CD783083}" srcOrd="0" destOrd="0" parTransId="{EA2732A0-8580-40AD-A999-F16FB55CE0CE}" sibTransId="{608D943B-A20E-4847-879C-9201BECB6968}"/>
    <dgm:cxn modelId="{FFC4671D-A024-4009-B7AF-CDF353AA714A}" type="presOf" srcId="{59843E41-D3BB-4C95-BD7F-BC3D19EBC5BF}" destId="{3F099C77-90E2-4482-9325-8B240EBE4FD2}" srcOrd="0" destOrd="0" presId="urn:microsoft.com/office/officeart/2005/8/layout/chevron2"/>
    <dgm:cxn modelId="{6E01B787-1E73-45DB-B956-2BED6ACA50A2}" srcId="{49817807-7C11-4AEC-AD63-5B925A45F8B3}" destId="{59843E41-D3BB-4C95-BD7F-BC3D19EBC5BF}" srcOrd="6" destOrd="0" parTransId="{8501B16A-CEBF-438E-9CEA-BCFD0DDFB927}" sibTransId="{50573DCF-727C-4B6C-AA2E-61445CD20BF4}"/>
    <dgm:cxn modelId="{5E3306DD-F239-4536-B8FF-DA8A02EF9C8B}" type="presOf" srcId="{8526AC6F-1904-46FA-B4EE-94D413DA7C03}" destId="{ABB34F77-2C35-4F2B-A67E-DBED7AC735CE}" srcOrd="0" destOrd="0" presId="urn:microsoft.com/office/officeart/2005/8/layout/chevron2"/>
    <dgm:cxn modelId="{D0C8DD2D-B117-4593-8BD0-869424EEAB8E}" srcId="{39A557AA-82C8-4EDF-BD9B-41BF6DC2360D}" destId="{8526AC6F-1904-46FA-B4EE-94D413DA7C03}" srcOrd="0" destOrd="0" parTransId="{66916D36-12C3-40C7-8DE6-965D04395CE6}" sibTransId="{081D27C7-D04D-476C-9198-052F7E7C154C}"/>
    <dgm:cxn modelId="{2196E469-C5C2-42B2-BA23-5EAE35BF7ACC}" srcId="{49817807-7C11-4AEC-AD63-5B925A45F8B3}" destId="{704499E0-1401-4448-9279-57C89C7A4205}" srcOrd="3" destOrd="0" parTransId="{105D7E2F-0A5C-43F7-BF78-C407A47CFA45}" sibTransId="{388C4156-806B-4AD4-AEC0-F0945155766C}"/>
    <dgm:cxn modelId="{000DE550-5F2D-4C75-8549-46B13DBF6002}" type="presOf" srcId="{49817807-7C11-4AEC-AD63-5B925A45F8B3}" destId="{916423E4-9908-430F-8E0C-64C2EAA8A8B9}" srcOrd="0" destOrd="0" presId="urn:microsoft.com/office/officeart/2005/8/layout/chevron2"/>
    <dgm:cxn modelId="{CE0C6F1F-A27A-42D1-AFF5-5A7FAD2DA731}" type="presParOf" srcId="{916423E4-9908-430F-8E0C-64C2EAA8A8B9}" destId="{26C2AEDE-F3D1-4155-9568-8EF9046EEAC6}" srcOrd="0" destOrd="0" presId="urn:microsoft.com/office/officeart/2005/8/layout/chevron2"/>
    <dgm:cxn modelId="{4535FC4E-6273-4185-A484-EF30152850B3}" type="presParOf" srcId="{26C2AEDE-F3D1-4155-9568-8EF9046EEAC6}" destId="{C71A2A59-56FB-4DD2-9C19-E08D3E88F3DE}" srcOrd="0" destOrd="0" presId="urn:microsoft.com/office/officeart/2005/8/layout/chevron2"/>
    <dgm:cxn modelId="{1C966394-5DB6-4BAB-B150-D7119CA1613E}" type="presParOf" srcId="{26C2AEDE-F3D1-4155-9568-8EF9046EEAC6}" destId="{01808D3E-0676-44C4-958E-C0528ADB1261}" srcOrd="1" destOrd="0" presId="urn:microsoft.com/office/officeart/2005/8/layout/chevron2"/>
    <dgm:cxn modelId="{887B13A5-31E8-44AF-A85D-39D13E685EFA}" type="presParOf" srcId="{916423E4-9908-430F-8E0C-64C2EAA8A8B9}" destId="{DD68E900-7DE2-43D8-8D37-D3BEB5D803D7}" srcOrd="1" destOrd="0" presId="urn:microsoft.com/office/officeart/2005/8/layout/chevron2"/>
    <dgm:cxn modelId="{4415FEFE-CC8F-452A-AA2A-3A8A0CF25B7F}" type="presParOf" srcId="{916423E4-9908-430F-8E0C-64C2EAA8A8B9}" destId="{68B424DA-DAF9-41D0-830D-EDDD01472B80}" srcOrd="2" destOrd="0" presId="urn:microsoft.com/office/officeart/2005/8/layout/chevron2"/>
    <dgm:cxn modelId="{F8A8C512-FEA4-49E3-9D87-BA43B6DCB59C}" type="presParOf" srcId="{68B424DA-DAF9-41D0-830D-EDDD01472B80}" destId="{3D7ECDD7-01C2-4102-AD1F-D95C6BC6F12C}" srcOrd="0" destOrd="0" presId="urn:microsoft.com/office/officeart/2005/8/layout/chevron2"/>
    <dgm:cxn modelId="{0C825DCD-B003-49EF-B081-F4DA7B9476A0}" type="presParOf" srcId="{68B424DA-DAF9-41D0-830D-EDDD01472B80}" destId="{38332448-FF7D-4075-A9FF-AA28E6DF6733}" srcOrd="1" destOrd="0" presId="urn:microsoft.com/office/officeart/2005/8/layout/chevron2"/>
    <dgm:cxn modelId="{CA376328-F80A-430D-B91A-2241645D2D81}" type="presParOf" srcId="{916423E4-9908-430F-8E0C-64C2EAA8A8B9}" destId="{8231429E-0F61-4C60-BFFD-D6E9B8B7F23D}" srcOrd="3" destOrd="0" presId="urn:microsoft.com/office/officeart/2005/8/layout/chevron2"/>
    <dgm:cxn modelId="{39FA6CA8-34FA-45CE-9BDB-6A9B008A7EB8}" type="presParOf" srcId="{916423E4-9908-430F-8E0C-64C2EAA8A8B9}" destId="{2377D959-7D59-4075-B895-C8C28993A1B0}" srcOrd="4" destOrd="0" presId="urn:microsoft.com/office/officeart/2005/8/layout/chevron2"/>
    <dgm:cxn modelId="{49EE6D3E-C02A-498E-9E75-E88D68B1B21D}" type="presParOf" srcId="{2377D959-7D59-4075-B895-C8C28993A1B0}" destId="{39DBC0A1-0D35-4BE8-90F3-C3B991A29D08}" srcOrd="0" destOrd="0" presId="urn:microsoft.com/office/officeart/2005/8/layout/chevron2"/>
    <dgm:cxn modelId="{FBAD0C3F-5CDB-4843-95CD-28C68A364D9C}" type="presParOf" srcId="{2377D959-7D59-4075-B895-C8C28993A1B0}" destId="{18F34A3F-FAA1-4342-ABE9-794659648379}" srcOrd="1" destOrd="0" presId="urn:microsoft.com/office/officeart/2005/8/layout/chevron2"/>
    <dgm:cxn modelId="{01788A39-FACD-49B9-B3DE-BDF8424CEC2C}" type="presParOf" srcId="{916423E4-9908-430F-8E0C-64C2EAA8A8B9}" destId="{91242C81-7C67-4C1B-91B1-F01671E483E9}" srcOrd="5" destOrd="0" presId="urn:microsoft.com/office/officeart/2005/8/layout/chevron2"/>
    <dgm:cxn modelId="{8597B906-2451-49CA-AE2A-068CEBDB9E1A}" type="presParOf" srcId="{916423E4-9908-430F-8E0C-64C2EAA8A8B9}" destId="{FAEA6B5E-F01A-4B0F-B247-31C077DD0107}" srcOrd="6" destOrd="0" presId="urn:microsoft.com/office/officeart/2005/8/layout/chevron2"/>
    <dgm:cxn modelId="{BE0BF3C2-576B-43A2-8B2A-DC97F284455C}" type="presParOf" srcId="{FAEA6B5E-F01A-4B0F-B247-31C077DD0107}" destId="{AE44B230-3BBB-4973-9CCB-DFE39968341B}" srcOrd="0" destOrd="0" presId="urn:microsoft.com/office/officeart/2005/8/layout/chevron2"/>
    <dgm:cxn modelId="{2942B7D2-E331-49D8-B7AF-96238A1CADCF}" type="presParOf" srcId="{FAEA6B5E-F01A-4B0F-B247-31C077DD0107}" destId="{4EA57ADD-83E6-4AF0-A243-15B40420194A}" srcOrd="1" destOrd="0" presId="urn:microsoft.com/office/officeart/2005/8/layout/chevron2"/>
    <dgm:cxn modelId="{2C3213FA-EAFD-45EA-A7B4-A55D1AAD78DA}" type="presParOf" srcId="{916423E4-9908-430F-8E0C-64C2EAA8A8B9}" destId="{FCA01DE3-B571-428E-B6D2-3F935CD32E2E}" srcOrd="7" destOrd="0" presId="urn:microsoft.com/office/officeart/2005/8/layout/chevron2"/>
    <dgm:cxn modelId="{851F27AB-2A4A-4D24-B739-AECBFB2A68D2}" type="presParOf" srcId="{916423E4-9908-430F-8E0C-64C2EAA8A8B9}" destId="{819BE15F-A3FF-437B-A096-C6007BD9B95E}" srcOrd="8" destOrd="0" presId="urn:microsoft.com/office/officeart/2005/8/layout/chevron2"/>
    <dgm:cxn modelId="{DF362102-9FA0-4A7C-A138-F74528927E1E}" type="presParOf" srcId="{819BE15F-A3FF-437B-A096-C6007BD9B95E}" destId="{51743B0C-B7ED-40CB-9A85-784931F63D77}" srcOrd="0" destOrd="0" presId="urn:microsoft.com/office/officeart/2005/8/layout/chevron2"/>
    <dgm:cxn modelId="{8F990A63-5904-4BDB-9B6D-1A48BB678B88}" type="presParOf" srcId="{819BE15F-A3FF-437B-A096-C6007BD9B95E}" destId="{014CC21C-5D49-489E-9758-061B9B8E9564}" srcOrd="1" destOrd="0" presId="urn:microsoft.com/office/officeart/2005/8/layout/chevron2"/>
    <dgm:cxn modelId="{FC9060E7-CEC2-4E40-B908-1DA240042F24}" type="presParOf" srcId="{916423E4-9908-430F-8E0C-64C2EAA8A8B9}" destId="{38B166D4-8C67-4268-9D6F-31BB1DAEAA59}" srcOrd="9" destOrd="0" presId="urn:microsoft.com/office/officeart/2005/8/layout/chevron2"/>
    <dgm:cxn modelId="{E31065AA-EAA0-43FE-8016-091089A1A3B8}" type="presParOf" srcId="{916423E4-9908-430F-8E0C-64C2EAA8A8B9}" destId="{F254351E-F8C8-4F31-B18A-374C90218D2B}" srcOrd="10" destOrd="0" presId="urn:microsoft.com/office/officeart/2005/8/layout/chevron2"/>
    <dgm:cxn modelId="{F9977922-A211-448F-AE87-A72564DFA9BE}" type="presParOf" srcId="{F254351E-F8C8-4F31-B18A-374C90218D2B}" destId="{241CE27E-70DB-4D7E-B73F-9F8ED35EE08D}" srcOrd="0" destOrd="0" presId="urn:microsoft.com/office/officeart/2005/8/layout/chevron2"/>
    <dgm:cxn modelId="{1208187E-9470-41F6-B7AC-CEFA3F69607C}" type="presParOf" srcId="{F254351E-F8C8-4F31-B18A-374C90218D2B}" destId="{ABB34F77-2C35-4F2B-A67E-DBED7AC735CE}" srcOrd="1" destOrd="0" presId="urn:microsoft.com/office/officeart/2005/8/layout/chevron2"/>
    <dgm:cxn modelId="{D3C3BD88-6316-4495-A991-D9CF0D195F38}" type="presParOf" srcId="{916423E4-9908-430F-8E0C-64C2EAA8A8B9}" destId="{B171E98F-2B70-476E-A438-6FD298078D95}" srcOrd="11" destOrd="0" presId="urn:microsoft.com/office/officeart/2005/8/layout/chevron2"/>
    <dgm:cxn modelId="{23FA5B0D-BEBE-47B7-BCF2-69507E256F5E}" type="presParOf" srcId="{916423E4-9908-430F-8E0C-64C2EAA8A8B9}" destId="{8FB4EBA1-2B6E-4DDC-AE1A-C17A69656538}" srcOrd="12" destOrd="0" presId="urn:microsoft.com/office/officeart/2005/8/layout/chevron2"/>
    <dgm:cxn modelId="{ECC2FA4B-65B0-4925-A441-1208180BD5C6}" type="presParOf" srcId="{8FB4EBA1-2B6E-4DDC-AE1A-C17A69656538}" destId="{3F099C77-90E2-4482-9325-8B240EBE4FD2}" srcOrd="0" destOrd="0" presId="urn:microsoft.com/office/officeart/2005/8/layout/chevron2"/>
    <dgm:cxn modelId="{2DC7EC73-FAC0-4648-996E-720CDDDA4E26}" type="presParOf" srcId="{8FB4EBA1-2B6E-4DDC-AE1A-C17A69656538}" destId="{5AFCF70B-BFAA-4EA7-96F1-EA57086C4DC7}" srcOrd="1" destOrd="0" presId="urn:microsoft.com/office/officeart/2005/8/layout/chevron2"/>
    <dgm:cxn modelId="{37C13362-6BF4-43A9-AC72-DC0CD3D94273}" type="presParOf" srcId="{916423E4-9908-430F-8E0C-64C2EAA8A8B9}" destId="{F27F49C2-4859-4954-B560-88034B33B5E8}" srcOrd="13" destOrd="0" presId="urn:microsoft.com/office/officeart/2005/8/layout/chevron2"/>
    <dgm:cxn modelId="{E926BA7C-8420-42A7-8F54-A037F6B8855E}" type="presParOf" srcId="{916423E4-9908-430F-8E0C-64C2EAA8A8B9}" destId="{6B0FC4B3-B925-491F-B127-9435C8350FD2}" srcOrd="14" destOrd="0" presId="urn:microsoft.com/office/officeart/2005/8/layout/chevron2"/>
    <dgm:cxn modelId="{A86EB411-9CCA-4C7C-AB43-54B7BC5AED3C}" type="presParOf" srcId="{6B0FC4B3-B925-491F-B127-9435C8350FD2}" destId="{ADEFC882-693C-4733-B0F0-37D83CF606EA}" srcOrd="0" destOrd="0" presId="urn:microsoft.com/office/officeart/2005/8/layout/chevron2"/>
    <dgm:cxn modelId="{241881E3-E5EC-41E8-906C-520BD384CF07}" type="presParOf" srcId="{6B0FC4B3-B925-491F-B127-9435C8350FD2}" destId="{7DB7D0BC-2806-41A4-9D40-A30D8373F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056E0-35A9-40AA-8CE9-C3102002C5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69720-666A-4314-92F3-7B5858793BA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3600" b="1" i="1" cap="none" spc="0" dirty="0" smtClean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Меры профилактики </a:t>
          </a:r>
          <a:r>
            <a:rPr lang="ru-RU" sz="3600" b="1" i="1" cap="none" spc="0" dirty="0" err="1" smtClean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СПИДа</a:t>
          </a:r>
          <a:endParaRPr lang="ru-RU" sz="3600" b="1" cap="none" spc="0" dirty="0">
            <a:ln/>
            <a:solidFill>
              <a:schemeClr val="accent3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gm:t>
    </dgm:pt>
    <dgm:pt modelId="{33C917F7-FA6B-46F8-AFA0-AE0DC4DE2948}" type="parTrans" cxnId="{2D8C15B2-0D88-475C-A4E5-F92F80EB75BB}">
      <dgm:prSet/>
      <dgm:spPr/>
      <dgm:t>
        <a:bodyPr/>
        <a:lstStyle/>
        <a:p>
          <a:endParaRPr lang="ru-RU"/>
        </a:p>
      </dgm:t>
    </dgm:pt>
    <dgm:pt modelId="{BE1F4AC4-E906-4529-9CDE-8B78F52C81D9}" type="sibTrans" cxnId="{2D8C15B2-0D88-475C-A4E5-F92F80EB75BB}">
      <dgm:prSet/>
      <dgm:spPr/>
      <dgm:t>
        <a:bodyPr/>
        <a:lstStyle/>
        <a:p>
          <a:endParaRPr lang="ru-RU"/>
        </a:p>
      </dgm:t>
    </dgm:pt>
    <dgm:pt modelId="{88C1C0DE-4822-4C20-9B97-10F1981DAA9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соблюдать правила личной гигиены;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7D43C2E-9FDD-413C-85BD-A3F176A54A0C}" type="parTrans" cxnId="{6966A7DE-9770-457E-8CEF-BD2A5285A187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CE5554BD-D48B-461D-B46D-2BF539447F81}" type="sibTrans" cxnId="{6966A7DE-9770-457E-8CEF-BD2A5285A187}">
      <dgm:prSet/>
      <dgm:spPr/>
      <dgm:t>
        <a:bodyPr/>
        <a:lstStyle/>
        <a:p>
          <a:endParaRPr lang="ru-RU"/>
        </a:p>
      </dgm:t>
    </dgm:pt>
    <dgm:pt modelId="{08E96B47-1940-48FE-A1E8-14B2A7B2DCC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не пробовать и не прикасаться к наркотическим веществам;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16AC55C-6D26-4021-BF78-69711AF3434A}" type="parTrans" cxnId="{6EB877DB-5040-47F8-9CF1-C971A95656E2}">
      <dgm:prSet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DBEACDE-DFD6-46D0-A7DE-B527FB388D6B}" type="sibTrans" cxnId="{6EB877DB-5040-47F8-9CF1-C971A95656E2}">
      <dgm:prSet/>
      <dgm:spPr/>
      <dgm:t>
        <a:bodyPr/>
        <a:lstStyle/>
        <a:p>
          <a:endParaRPr lang="ru-RU"/>
        </a:p>
      </dgm:t>
    </dgm:pt>
    <dgm:pt modelId="{D1ECB137-2BC8-4FFE-B246-AC52F3C7C35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при прокалывании ушей пользоваться исключительно стерильными инструментами;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7A27E37-2924-48EA-A1EE-E9A92B70F1F1}" type="parTrans" cxnId="{D0599CDD-908E-4882-8FE9-158149284294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041598F-8239-4921-94EE-20FEA7BD5CF5}" type="sibTrans" cxnId="{D0599CDD-908E-4882-8FE9-158149284294}">
      <dgm:prSet/>
      <dgm:spPr/>
      <dgm:t>
        <a:bodyPr/>
        <a:lstStyle/>
        <a:p>
          <a:endParaRPr lang="ru-RU"/>
        </a:p>
      </dgm:t>
    </dgm:pt>
    <dgm:pt modelId="{3C98A90C-D13B-41BD-98EF-36BFC1B753D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избегать вступления в ранние половые отношения;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9FAC821-F2DB-47B2-8A25-3A884CF35415}" type="parTrans" cxnId="{13CE19D9-6808-421A-AD9B-5AF2B65FD974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26CB3F18-34D1-40F7-8DD4-E96BC8CEC519}" type="sibTrans" cxnId="{13CE19D9-6808-421A-AD9B-5AF2B65FD974}">
      <dgm:prSet/>
      <dgm:spPr/>
      <dgm:t>
        <a:bodyPr/>
        <a:lstStyle/>
        <a:p>
          <a:endParaRPr lang="ru-RU"/>
        </a:p>
      </dgm:t>
    </dgm:pt>
    <dgm:pt modelId="{390D5B5F-8153-4CCB-8AEA-D44B9C3CA989}" type="pres">
      <dgm:prSet presAssocID="{5E1056E0-35A9-40AA-8CE9-C3102002C5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6C4920-0E07-4B1F-9809-A8B1B030C204}" type="pres">
      <dgm:prSet presAssocID="{41A69720-666A-4314-92F3-7B5858793BA9}" presName="hierRoot1" presStyleCnt="0">
        <dgm:presLayoutVars>
          <dgm:hierBranch val="init"/>
        </dgm:presLayoutVars>
      </dgm:prSet>
      <dgm:spPr/>
    </dgm:pt>
    <dgm:pt modelId="{C5F17504-E622-450F-8E93-34CD282F199F}" type="pres">
      <dgm:prSet presAssocID="{41A69720-666A-4314-92F3-7B5858793BA9}" presName="rootComposite1" presStyleCnt="0"/>
      <dgm:spPr/>
    </dgm:pt>
    <dgm:pt modelId="{C6B67365-4010-4F10-B952-58ABEF3231F2}" type="pres">
      <dgm:prSet presAssocID="{41A69720-666A-4314-92F3-7B5858793BA9}" presName="rootText1" presStyleLbl="node0" presStyleIdx="0" presStyleCnt="1" custScaleX="463479" custLinFactY="-70213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C72CE-E939-45EE-9DEF-01F5C5A274F7}" type="pres">
      <dgm:prSet presAssocID="{41A69720-666A-4314-92F3-7B5858793B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5835-764B-453C-959A-BB7B9987F42F}" type="pres">
      <dgm:prSet presAssocID="{41A69720-666A-4314-92F3-7B5858793BA9}" presName="hierChild2" presStyleCnt="0"/>
      <dgm:spPr/>
    </dgm:pt>
    <dgm:pt modelId="{8FBF3721-126E-4C93-A5CB-5AAE3C9F6759}" type="pres">
      <dgm:prSet presAssocID="{37D43C2E-9FDD-413C-85BD-A3F176A54A0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0D9AE9B-6477-43AC-B03D-1BD870243B24}" type="pres">
      <dgm:prSet presAssocID="{88C1C0DE-4822-4C20-9B97-10F1981DAA9C}" presName="hierRoot2" presStyleCnt="0">
        <dgm:presLayoutVars>
          <dgm:hierBranch val="init"/>
        </dgm:presLayoutVars>
      </dgm:prSet>
      <dgm:spPr/>
    </dgm:pt>
    <dgm:pt modelId="{00D8D5B1-485F-42A0-A3FC-08D0BF5E1913}" type="pres">
      <dgm:prSet presAssocID="{88C1C0DE-4822-4C20-9B97-10F1981DAA9C}" presName="rootComposite" presStyleCnt="0"/>
      <dgm:spPr/>
    </dgm:pt>
    <dgm:pt modelId="{96C13350-5C67-42D9-8AA4-D0CC1AAF66C2}" type="pres">
      <dgm:prSet presAssocID="{88C1C0DE-4822-4C20-9B97-10F1981DAA9C}" presName="rootText" presStyleLbl="node2" presStyleIdx="0" presStyleCnt="4" custScaleY="29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43906-8529-49D2-A3EE-EDFA80683482}" type="pres">
      <dgm:prSet presAssocID="{88C1C0DE-4822-4C20-9B97-10F1981DAA9C}" presName="rootConnector" presStyleLbl="node2" presStyleIdx="0" presStyleCnt="4"/>
      <dgm:spPr/>
      <dgm:t>
        <a:bodyPr/>
        <a:lstStyle/>
        <a:p>
          <a:endParaRPr lang="ru-RU"/>
        </a:p>
      </dgm:t>
    </dgm:pt>
    <dgm:pt modelId="{F824FC4E-7DF6-4800-98E4-C4761AEF4E4B}" type="pres">
      <dgm:prSet presAssocID="{88C1C0DE-4822-4C20-9B97-10F1981DAA9C}" presName="hierChild4" presStyleCnt="0"/>
      <dgm:spPr/>
    </dgm:pt>
    <dgm:pt modelId="{D5659830-BED1-40C3-8E9F-257C7A01C0DA}" type="pres">
      <dgm:prSet presAssocID="{88C1C0DE-4822-4C20-9B97-10F1981DAA9C}" presName="hierChild5" presStyleCnt="0"/>
      <dgm:spPr/>
    </dgm:pt>
    <dgm:pt modelId="{79AD4CDB-12E0-4507-8CE8-BE173424CB7A}" type="pres">
      <dgm:prSet presAssocID="{F16AC55C-6D26-4021-BF78-69711AF3434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9961CB6-A90F-4FEA-8D55-F42655271F56}" type="pres">
      <dgm:prSet presAssocID="{08E96B47-1940-48FE-A1E8-14B2A7B2DCC8}" presName="hierRoot2" presStyleCnt="0">
        <dgm:presLayoutVars>
          <dgm:hierBranch val="init"/>
        </dgm:presLayoutVars>
      </dgm:prSet>
      <dgm:spPr/>
    </dgm:pt>
    <dgm:pt modelId="{ACA21D5A-EB27-4622-AFBE-26DB917F586A}" type="pres">
      <dgm:prSet presAssocID="{08E96B47-1940-48FE-A1E8-14B2A7B2DCC8}" presName="rootComposite" presStyleCnt="0"/>
      <dgm:spPr/>
    </dgm:pt>
    <dgm:pt modelId="{BB512F98-6FB7-42D3-9F8A-B3FA20F94B1D}" type="pres">
      <dgm:prSet presAssocID="{08E96B47-1940-48FE-A1E8-14B2A7B2DCC8}" presName="rootText" presStyleLbl="node2" presStyleIdx="1" presStyleCnt="4" custScaleX="127486" custScaleY="29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C87BE-CD65-421E-BC9A-6F3CE60E5C7A}" type="pres">
      <dgm:prSet presAssocID="{08E96B47-1940-48FE-A1E8-14B2A7B2DCC8}" presName="rootConnector" presStyleLbl="node2" presStyleIdx="1" presStyleCnt="4"/>
      <dgm:spPr/>
      <dgm:t>
        <a:bodyPr/>
        <a:lstStyle/>
        <a:p>
          <a:endParaRPr lang="ru-RU"/>
        </a:p>
      </dgm:t>
    </dgm:pt>
    <dgm:pt modelId="{220E1C32-9DEA-460D-91C1-348D51609FA4}" type="pres">
      <dgm:prSet presAssocID="{08E96B47-1940-48FE-A1E8-14B2A7B2DCC8}" presName="hierChild4" presStyleCnt="0"/>
      <dgm:spPr/>
    </dgm:pt>
    <dgm:pt modelId="{D97D9535-A327-448F-8534-320ABB0134C0}" type="pres">
      <dgm:prSet presAssocID="{08E96B47-1940-48FE-A1E8-14B2A7B2DCC8}" presName="hierChild5" presStyleCnt="0"/>
      <dgm:spPr/>
    </dgm:pt>
    <dgm:pt modelId="{F50EF38F-63D0-45C0-B0A7-BFA469B52821}" type="pres">
      <dgm:prSet presAssocID="{07A27E37-2924-48EA-A1EE-E9A92B70F1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127BC56-49B8-4FCC-8874-C115F0AB9A48}" type="pres">
      <dgm:prSet presAssocID="{D1ECB137-2BC8-4FFE-B246-AC52F3C7C353}" presName="hierRoot2" presStyleCnt="0">
        <dgm:presLayoutVars>
          <dgm:hierBranch val="init"/>
        </dgm:presLayoutVars>
      </dgm:prSet>
      <dgm:spPr/>
    </dgm:pt>
    <dgm:pt modelId="{4753BC20-FACA-4878-A823-E9E928F143B3}" type="pres">
      <dgm:prSet presAssocID="{D1ECB137-2BC8-4FFE-B246-AC52F3C7C353}" presName="rootComposite" presStyleCnt="0"/>
      <dgm:spPr/>
    </dgm:pt>
    <dgm:pt modelId="{C2C20550-F3F4-4182-9877-A95D3390F019}" type="pres">
      <dgm:prSet presAssocID="{D1ECB137-2BC8-4FFE-B246-AC52F3C7C353}" presName="rootText" presStyleLbl="node2" presStyleIdx="2" presStyleCnt="4" custScaleX="134935" custScaleY="29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3DBC6-74D5-46E5-9137-6D21D495DF62}" type="pres">
      <dgm:prSet presAssocID="{D1ECB137-2BC8-4FFE-B246-AC52F3C7C353}" presName="rootConnector" presStyleLbl="node2" presStyleIdx="2" presStyleCnt="4"/>
      <dgm:spPr/>
      <dgm:t>
        <a:bodyPr/>
        <a:lstStyle/>
        <a:p>
          <a:endParaRPr lang="ru-RU"/>
        </a:p>
      </dgm:t>
    </dgm:pt>
    <dgm:pt modelId="{F5F5B8C7-CFEE-478F-B38C-EDEF05A6F45D}" type="pres">
      <dgm:prSet presAssocID="{D1ECB137-2BC8-4FFE-B246-AC52F3C7C353}" presName="hierChild4" presStyleCnt="0"/>
      <dgm:spPr/>
    </dgm:pt>
    <dgm:pt modelId="{C440CA22-2A7A-4901-8F11-3E18C99650E8}" type="pres">
      <dgm:prSet presAssocID="{D1ECB137-2BC8-4FFE-B246-AC52F3C7C353}" presName="hierChild5" presStyleCnt="0"/>
      <dgm:spPr/>
    </dgm:pt>
    <dgm:pt modelId="{146239D2-CE6D-438B-A00D-D7B3FBD2CA77}" type="pres">
      <dgm:prSet presAssocID="{99FAC821-F2DB-47B2-8A25-3A884CF3541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57274C8-C07A-49A7-9F36-CB0BA39020FB}" type="pres">
      <dgm:prSet presAssocID="{3C98A90C-D13B-41BD-98EF-36BFC1B753D3}" presName="hierRoot2" presStyleCnt="0">
        <dgm:presLayoutVars>
          <dgm:hierBranch val="init"/>
        </dgm:presLayoutVars>
      </dgm:prSet>
      <dgm:spPr/>
    </dgm:pt>
    <dgm:pt modelId="{2ADEC583-5412-4AA8-A37E-4276D1759893}" type="pres">
      <dgm:prSet presAssocID="{3C98A90C-D13B-41BD-98EF-36BFC1B753D3}" presName="rootComposite" presStyleCnt="0"/>
      <dgm:spPr/>
    </dgm:pt>
    <dgm:pt modelId="{5913B4E6-8357-4B18-A55B-3472C4055967}" type="pres">
      <dgm:prSet presAssocID="{3C98A90C-D13B-41BD-98EF-36BFC1B753D3}" presName="rootText" presStyleLbl="node2" presStyleIdx="3" presStyleCnt="4" custScaleY="29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0D8B7-BF35-483A-B6D6-392B20F79237}" type="pres">
      <dgm:prSet presAssocID="{3C98A90C-D13B-41BD-98EF-36BFC1B753D3}" presName="rootConnector" presStyleLbl="node2" presStyleIdx="3" presStyleCnt="4"/>
      <dgm:spPr/>
      <dgm:t>
        <a:bodyPr/>
        <a:lstStyle/>
        <a:p>
          <a:endParaRPr lang="ru-RU"/>
        </a:p>
      </dgm:t>
    </dgm:pt>
    <dgm:pt modelId="{C898B185-62C0-4423-8EAF-A439137E06F3}" type="pres">
      <dgm:prSet presAssocID="{3C98A90C-D13B-41BD-98EF-36BFC1B753D3}" presName="hierChild4" presStyleCnt="0"/>
      <dgm:spPr/>
    </dgm:pt>
    <dgm:pt modelId="{38C546A2-EEA3-474B-89D0-9C7DC77DEF7D}" type="pres">
      <dgm:prSet presAssocID="{3C98A90C-D13B-41BD-98EF-36BFC1B753D3}" presName="hierChild5" presStyleCnt="0"/>
      <dgm:spPr/>
    </dgm:pt>
    <dgm:pt modelId="{E3508713-DE6A-4B88-9253-519AEF3AB2FD}" type="pres">
      <dgm:prSet presAssocID="{41A69720-666A-4314-92F3-7B5858793BA9}" presName="hierChild3" presStyleCnt="0"/>
      <dgm:spPr/>
    </dgm:pt>
  </dgm:ptLst>
  <dgm:cxnLst>
    <dgm:cxn modelId="{101C0275-CBCE-4278-B13A-7507CFD5896B}" type="presOf" srcId="{08E96B47-1940-48FE-A1E8-14B2A7B2DCC8}" destId="{BB512F98-6FB7-42D3-9F8A-B3FA20F94B1D}" srcOrd="0" destOrd="0" presId="urn:microsoft.com/office/officeart/2005/8/layout/orgChart1"/>
    <dgm:cxn modelId="{B90A6AF2-5284-48AF-95C1-479E49682C82}" type="presOf" srcId="{F16AC55C-6D26-4021-BF78-69711AF3434A}" destId="{79AD4CDB-12E0-4507-8CE8-BE173424CB7A}" srcOrd="0" destOrd="0" presId="urn:microsoft.com/office/officeart/2005/8/layout/orgChart1"/>
    <dgm:cxn modelId="{7E78ADF0-29B9-4FFA-AC0C-403B678AE830}" type="presOf" srcId="{88C1C0DE-4822-4C20-9B97-10F1981DAA9C}" destId="{96C13350-5C67-42D9-8AA4-D0CC1AAF66C2}" srcOrd="0" destOrd="0" presId="urn:microsoft.com/office/officeart/2005/8/layout/orgChart1"/>
    <dgm:cxn modelId="{FF25C11E-373A-451D-9139-F738B6BFFF89}" type="presOf" srcId="{08E96B47-1940-48FE-A1E8-14B2A7B2DCC8}" destId="{D66C87BE-CD65-421E-BC9A-6F3CE60E5C7A}" srcOrd="1" destOrd="0" presId="urn:microsoft.com/office/officeart/2005/8/layout/orgChart1"/>
    <dgm:cxn modelId="{D0599CDD-908E-4882-8FE9-158149284294}" srcId="{41A69720-666A-4314-92F3-7B5858793BA9}" destId="{D1ECB137-2BC8-4FFE-B246-AC52F3C7C353}" srcOrd="2" destOrd="0" parTransId="{07A27E37-2924-48EA-A1EE-E9A92B70F1F1}" sibTransId="{1041598F-8239-4921-94EE-20FEA7BD5CF5}"/>
    <dgm:cxn modelId="{17F691A1-53F0-4A84-8679-BE6F7C0D9CEB}" type="presOf" srcId="{41A69720-666A-4314-92F3-7B5858793BA9}" destId="{C6B67365-4010-4F10-B952-58ABEF3231F2}" srcOrd="0" destOrd="0" presId="urn:microsoft.com/office/officeart/2005/8/layout/orgChart1"/>
    <dgm:cxn modelId="{488759CB-B561-4F67-807B-B98AC9F7607E}" type="presOf" srcId="{37D43C2E-9FDD-413C-85BD-A3F176A54A0C}" destId="{8FBF3721-126E-4C93-A5CB-5AAE3C9F6759}" srcOrd="0" destOrd="0" presId="urn:microsoft.com/office/officeart/2005/8/layout/orgChart1"/>
    <dgm:cxn modelId="{DDE95872-3E64-497F-AA2D-18FFC67F66A8}" type="presOf" srcId="{D1ECB137-2BC8-4FFE-B246-AC52F3C7C353}" destId="{64B3DBC6-74D5-46E5-9137-6D21D495DF62}" srcOrd="1" destOrd="0" presId="urn:microsoft.com/office/officeart/2005/8/layout/orgChart1"/>
    <dgm:cxn modelId="{C0ED4957-3E35-4DC7-A3A2-DBD1CD4F1974}" type="presOf" srcId="{5E1056E0-35A9-40AA-8CE9-C3102002C59B}" destId="{390D5B5F-8153-4CCB-8AEA-D44B9C3CA989}" srcOrd="0" destOrd="0" presId="urn:microsoft.com/office/officeart/2005/8/layout/orgChart1"/>
    <dgm:cxn modelId="{6966A7DE-9770-457E-8CEF-BD2A5285A187}" srcId="{41A69720-666A-4314-92F3-7B5858793BA9}" destId="{88C1C0DE-4822-4C20-9B97-10F1981DAA9C}" srcOrd="0" destOrd="0" parTransId="{37D43C2E-9FDD-413C-85BD-A3F176A54A0C}" sibTransId="{CE5554BD-D48B-461D-B46D-2BF539447F81}"/>
    <dgm:cxn modelId="{13CE19D9-6808-421A-AD9B-5AF2B65FD974}" srcId="{41A69720-666A-4314-92F3-7B5858793BA9}" destId="{3C98A90C-D13B-41BD-98EF-36BFC1B753D3}" srcOrd="3" destOrd="0" parTransId="{99FAC821-F2DB-47B2-8A25-3A884CF35415}" sibTransId="{26CB3F18-34D1-40F7-8DD4-E96BC8CEC519}"/>
    <dgm:cxn modelId="{D387FD60-8D6D-4F32-B98B-0AC348179921}" type="presOf" srcId="{3C98A90C-D13B-41BD-98EF-36BFC1B753D3}" destId="{5913B4E6-8357-4B18-A55B-3472C4055967}" srcOrd="0" destOrd="0" presId="urn:microsoft.com/office/officeart/2005/8/layout/orgChart1"/>
    <dgm:cxn modelId="{E26A7227-0F70-444A-BFCB-2CAE18EABEDB}" type="presOf" srcId="{07A27E37-2924-48EA-A1EE-E9A92B70F1F1}" destId="{F50EF38F-63D0-45C0-B0A7-BFA469B52821}" srcOrd="0" destOrd="0" presId="urn:microsoft.com/office/officeart/2005/8/layout/orgChart1"/>
    <dgm:cxn modelId="{6EB877DB-5040-47F8-9CF1-C971A95656E2}" srcId="{41A69720-666A-4314-92F3-7B5858793BA9}" destId="{08E96B47-1940-48FE-A1E8-14B2A7B2DCC8}" srcOrd="1" destOrd="0" parTransId="{F16AC55C-6D26-4021-BF78-69711AF3434A}" sibTransId="{BDBEACDE-DFD6-46D0-A7DE-B527FB388D6B}"/>
    <dgm:cxn modelId="{80EBF351-C0CA-42B0-8F73-4C74872510B0}" type="presOf" srcId="{41A69720-666A-4314-92F3-7B5858793BA9}" destId="{046C72CE-E939-45EE-9DEF-01F5C5A274F7}" srcOrd="1" destOrd="0" presId="urn:microsoft.com/office/officeart/2005/8/layout/orgChart1"/>
    <dgm:cxn modelId="{40C242A7-E46F-49A9-A4C0-2536846FC7D3}" type="presOf" srcId="{99FAC821-F2DB-47B2-8A25-3A884CF35415}" destId="{146239D2-CE6D-438B-A00D-D7B3FBD2CA77}" srcOrd="0" destOrd="0" presId="urn:microsoft.com/office/officeart/2005/8/layout/orgChart1"/>
    <dgm:cxn modelId="{BF2494BB-A597-4F1E-9C03-6CC553A22C76}" type="presOf" srcId="{88C1C0DE-4822-4C20-9B97-10F1981DAA9C}" destId="{63543906-8529-49D2-A3EE-EDFA80683482}" srcOrd="1" destOrd="0" presId="urn:microsoft.com/office/officeart/2005/8/layout/orgChart1"/>
    <dgm:cxn modelId="{58163969-32F1-4234-91D4-55B43E975FD2}" type="presOf" srcId="{3C98A90C-D13B-41BD-98EF-36BFC1B753D3}" destId="{76C0D8B7-BF35-483A-B6D6-392B20F79237}" srcOrd="1" destOrd="0" presId="urn:microsoft.com/office/officeart/2005/8/layout/orgChart1"/>
    <dgm:cxn modelId="{F4AC1219-BB02-49D9-AADE-E7C21212307A}" type="presOf" srcId="{D1ECB137-2BC8-4FFE-B246-AC52F3C7C353}" destId="{C2C20550-F3F4-4182-9877-A95D3390F019}" srcOrd="0" destOrd="0" presId="urn:microsoft.com/office/officeart/2005/8/layout/orgChart1"/>
    <dgm:cxn modelId="{2D8C15B2-0D88-475C-A4E5-F92F80EB75BB}" srcId="{5E1056E0-35A9-40AA-8CE9-C3102002C59B}" destId="{41A69720-666A-4314-92F3-7B5858793BA9}" srcOrd="0" destOrd="0" parTransId="{33C917F7-FA6B-46F8-AFA0-AE0DC4DE2948}" sibTransId="{BE1F4AC4-E906-4529-9CDE-8B78F52C81D9}"/>
    <dgm:cxn modelId="{53216E32-20AA-415E-B322-09379E08DCB9}" type="presParOf" srcId="{390D5B5F-8153-4CCB-8AEA-D44B9C3CA989}" destId="{8D6C4920-0E07-4B1F-9809-A8B1B030C204}" srcOrd="0" destOrd="0" presId="urn:microsoft.com/office/officeart/2005/8/layout/orgChart1"/>
    <dgm:cxn modelId="{B0979203-BDBA-4AD2-9701-91E66717DBC8}" type="presParOf" srcId="{8D6C4920-0E07-4B1F-9809-A8B1B030C204}" destId="{C5F17504-E622-450F-8E93-34CD282F199F}" srcOrd="0" destOrd="0" presId="urn:microsoft.com/office/officeart/2005/8/layout/orgChart1"/>
    <dgm:cxn modelId="{16528FA6-106B-4583-B62E-C924C37E0B7A}" type="presParOf" srcId="{C5F17504-E622-450F-8E93-34CD282F199F}" destId="{C6B67365-4010-4F10-B952-58ABEF3231F2}" srcOrd="0" destOrd="0" presId="urn:microsoft.com/office/officeart/2005/8/layout/orgChart1"/>
    <dgm:cxn modelId="{BFCD71C5-486C-4971-94AF-60394F37E6BB}" type="presParOf" srcId="{C5F17504-E622-450F-8E93-34CD282F199F}" destId="{046C72CE-E939-45EE-9DEF-01F5C5A274F7}" srcOrd="1" destOrd="0" presId="urn:microsoft.com/office/officeart/2005/8/layout/orgChart1"/>
    <dgm:cxn modelId="{B5178B70-E8E0-479D-92B2-D8614DBCB5D5}" type="presParOf" srcId="{8D6C4920-0E07-4B1F-9809-A8B1B030C204}" destId="{BA1C5835-764B-453C-959A-BB7B9987F42F}" srcOrd="1" destOrd="0" presId="urn:microsoft.com/office/officeart/2005/8/layout/orgChart1"/>
    <dgm:cxn modelId="{B1661CF4-7601-491F-A015-C911E7724A16}" type="presParOf" srcId="{BA1C5835-764B-453C-959A-BB7B9987F42F}" destId="{8FBF3721-126E-4C93-A5CB-5AAE3C9F6759}" srcOrd="0" destOrd="0" presId="urn:microsoft.com/office/officeart/2005/8/layout/orgChart1"/>
    <dgm:cxn modelId="{DD4108AD-06AF-4DF5-B6BF-72EA28813326}" type="presParOf" srcId="{BA1C5835-764B-453C-959A-BB7B9987F42F}" destId="{E0D9AE9B-6477-43AC-B03D-1BD870243B24}" srcOrd="1" destOrd="0" presId="urn:microsoft.com/office/officeart/2005/8/layout/orgChart1"/>
    <dgm:cxn modelId="{DC9114E6-29F3-423C-95F6-06EEB9AA490D}" type="presParOf" srcId="{E0D9AE9B-6477-43AC-B03D-1BD870243B24}" destId="{00D8D5B1-485F-42A0-A3FC-08D0BF5E1913}" srcOrd="0" destOrd="0" presId="urn:microsoft.com/office/officeart/2005/8/layout/orgChart1"/>
    <dgm:cxn modelId="{12193646-3288-4FC9-ADD6-6611E92E4623}" type="presParOf" srcId="{00D8D5B1-485F-42A0-A3FC-08D0BF5E1913}" destId="{96C13350-5C67-42D9-8AA4-D0CC1AAF66C2}" srcOrd="0" destOrd="0" presId="urn:microsoft.com/office/officeart/2005/8/layout/orgChart1"/>
    <dgm:cxn modelId="{C982403B-FB6B-4CEA-93AB-4992E5212C13}" type="presParOf" srcId="{00D8D5B1-485F-42A0-A3FC-08D0BF5E1913}" destId="{63543906-8529-49D2-A3EE-EDFA80683482}" srcOrd="1" destOrd="0" presId="urn:microsoft.com/office/officeart/2005/8/layout/orgChart1"/>
    <dgm:cxn modelId="{20665C50-6207-496E-8F2C-6C511E31DDF9}" type="presParOf" srcId="{E0D9AE9B-6477-43AC-B03D-1BD870243B24}" destId="{F824FC4E-7DF6-4800-98E4-C4761AEF4E4B}" srcOrd="1" destOrd="0" presId="urn:microsoft.com/office/officeart/2005/8/layout/orgChart1"/>
    <dgm:cxn modelId="{706A290D-3E56-4967-A5E8-E7268C933DA8}" type="presParOf" srcId="{E0D9AE9B-6477-43AC-B03D-1BD870243B24}" destId="{D5659830-BED1-40C3-8E9F-257C7A01C0DA}" srcOrd="2" destOrd="0" presId="urn:microsoft.com/office/officeart/2005/8/layout/orgChart1"/>
    <dgm:cxn modelId="{1057A945-2C00-4BCD-92DC-3A1C16CCD13A}" type="presParOf" srcId="{BA1C5835-764B-453C-959A-BB7B9987F42F}" destId="{79AD4CDB-12E0-4507-8CE8-BE173424CB7A}" srcOrd="2" destOrd="0" presId="urn:microsoft.com/office/officeart/2005/8/layout/orgChart1"/>
    <dgm:cxn modelId="{DE3B9273-336A-4575-AB31-A732EFCD7620}" type="presParOf" srcId="{BA1C5835-764B-453C-959A-BB7B9987F42F}" destId="{C9961CB6-A90F-4FEA-8D55-F42655271F56}" srcOrd="3" destOrd="0" presId="urn:microsoft.com/office/officeart/2005/8/layout/orgChart1"/>
    <dgm:cxn modelId="{D397E69A-3E83-4EE5-A420-5023AB1719FF}" type="presParOf" srcId="{C9961CB6-A90F-4FEA-8D55-F42655271F56}" destId="{ACA21D5A-EB27-4622-AFBE-26DB917F586A}" srcOrd="0" destOrd="0" presId="urn:microsoft.com/office/officeart/2005/8/layout/orgChart1"/>
    <dgm:cxn modelId="{2B22C938-0206-4283-9DB7-531CEB82B9B0}" type="presParOf" srcId="{ACA21D5A-EB27-4622-AFBE-26DB917F586A}" destId="{BB512F98-6FB7-42D3-9F8A-B3FA20F94B1D}" srcOrd="0" destOrd="0" presId="urn:microsoft.com/office/officeart/2005/8/layout/orgChart1"/>
    <dgm:cxn modelId="{06891982-D129-4B63-A04C-7A2D734F2F1B}" type="presParOf" srcId="{ACA21D5A-EB27-4622-AFBE-26DB917F586A}" destId="{D66C87BE-CD65-421E-BC9A-6F3CE60E5C7A}" srcOrd="1" destOrd="0" presId="urn:microsoft.com/office/officeart/2005/8/layout/orgChart1"/>
    <dgm:cxn modelId="{FC453AF1-AC8C-47D7-84F3-6C0BCC878E16}" type="presParOf" srcId="{C9961CB6-A90F-4FEA-8D55-F42655271F56}" destId="{220E1C32-9DEA-460D-91C1-348D51609FA4}" srcOrd="1" destOrd="0" presId="urn:microsoft.com/office/officeart/2005/8/layout/orgChart1"/>
    <dgm:cxn modelId="{8F660CCE-6F04-4D15-A0C6-5E8D7DA2DACE}" type="presParOf" srcId="{C9961CB6-A90F-4FEA-8D55-F42655271F56}" destId="{D97D9535-A327-448F-8534-320ABB0134C0}" srcOrd="2" destOrd="0" presId="urn:microsoft.com/office/officeart/2005/8/layout/orgChart1"/>
    <dgm:cxn modelId="{5D251FE1-5798-4435-B450-816F32FEFC0E}" type="presParOf" srcId="{BA1C5835-764B-453C-959A-BB7B9987F42F}" destId="{F50EF38F-63D0-45C0-B0A7-BFA469B52821}" srcOrd="4" destOrd="0" presId="urn:microsoft.com/office/officeart/2005/8/layout/orgChart1"/>
    <dgm:cxn modelId="{589C1F4D-ED9D-4A83-8EA6-6F212A4BF030}" type="presParOf" srcId="{BA1C5835-764B-453C-959A-BB7B9987F42F}" destId="{4127BC56-49B8-4FCC-8874-C115F0AB9A48}" srcOrd="5" destOrd="0" presId="urn:microsoft.com/office/officeart/2005/8/layout/orgChart1"/>
    <dgm:cxn modelId="{0AD7D3EC-7CC7-4EC3-A40D-1FFE26DE241D}" type="presParOf" srcId="{4127BC56-49B8-4FCC-8874-C115F0AB9A48}" destId="{4753BC20-FACA-4878-A823-E9E928F143B3}" srcOrd="0" destOrd="0" presId="urn:microsoft.com/office/officeart/2005/8/layout/orgChart1"/>
    <dgm:cxn modelId="{E82C7252-177D-4EC4-BAFF-4C3B5E28EC70}" type="presParOf" srcId="{4753BC20-FACA-4878-A823-E9E928F143B3}" destId="{C2C20550-F3F4-4182-9877-A95D3390F019}" srcOrd="0" destOrd="0" presId="urn:microsoft.com/office/officeart/2005/8/layout/orgChart1"/>
    <dgm:cxn modelId="{37ADFDB5-1454-4E06-8A02-5254BBB111C1}" type="presParOf" srcId="{4753BC20-FACA-4878-A823-E9E928F143B3}" destId="{64B3DBC6-74D5-46E5-9137-6D21D495DF62}" srcOrd="1" destOrd="0" presId="urn:microsoft.com/office/officeart/2005/8/layout/orgChart1"/>
    <dgm:cxn modelId="{329068B2-F1E8-482D-97E2-104DC599F1BA}" type="presParOf" srcId="{4127BC56-49B8-4FCC-8874-C115F0AB9A48}" destId="{F5F5B8C7-CFEE-478F-B38C-EDEF05A6F45D}" srcOrd="1" destOrd="0" presId="urn:microsoft.com/office/officeart/2005/8/layout/orgChart1"/>
    <dgm:cxn modelId="{EF656E04-1C14-4C7F-B72C-CAB5D83BA0EC}" type="presParOf" srcId="{4127BC56-49B8-4FCC-8874-C115F0AB9A48}" destId="{C440CA22-2A7A-4901-8F11-3E18C99650E8}" srcOrd="2" destOrd="0" presId="urn:microsoft.com/office/officeart/2005/8/layout/orgChart1"/>
    <dgm:cxn modelId="{71C490FD-D012-4DC3-8D49-F1B52659A979}" type="presParOf" srcId="{BA1C5835-764B-453C-959A-BB7B9987F42F}" destId="{146239D2-CE6D-438B-A00D-D7B3FBD2CA77}" srcOrd="6" destOrd="0" presId="urn:microsoft.com/office/officeart/2005/8/layout/orgChart1"/>
    <dgm:cxn modelId="{587EF620-2549-4866-8969-EB0D260A7B5E}" type="presParOf" srcId="{BA1C5835-764B-453C-959A-BB7B9987F42F}" destId="{657274C8-C07A-49A7-9F36-CB0BA39020FB}" srcOrd="7" destOrd="0" presId="urn:microsoft.com/office/officeart/2005/8/layout/orgChart1"/>
    <dgm:cxn modelId="{FEA7E502-0921-4EA1-BC66-E8620F09D350}" type="presParOf" srcId="{657274C8-C07A-49A7-9F36-CB0BA39020FB}" destId="{2ADEC583-5412-4AA8-A37E-4276D1759893}" srcOrd="0" destOrd="0" presId="urn:microsoft.com/office/officeart/2005/8/layout/orgChart1"/>
    <dgm:cxn modelId="{036AD764-EEE0-4D6D-AD4B-AF71E062CB70}" type="presParOf" srcId="{2ADEC583-5412-4AA8-A37E-4276D1759893}" destId="{5913B4E6-8357-4B18-A55B-3472C4055967}" srcOrd="0" destOrd="0" presId="urn:microsoft.com/office/officeart/2005/8/layout/orgChart1"/>
    <dgm:cxn modelId="{4DF0A2C9-E8CD-4DED-A365-EDABE39F38B9}" type="presParOf" srcId="{2ADEC583-5412-4AA8-A37E-4276D1759893}" destId="{76C0D8B7-BF35-483A-B6D6-392B20F79237}" srcOrd="1" destOrd="0" presId="urn:microsoft.com/office/officeart/2005/8/layout/orgChart1"/>
    <dgm:cxn modelId="{A18EE973-198E-4D24-A2D1-F17CD336D399}" type="presParOf" srcId="{657274C8-C07A-49A7-9F36-CB0BA39020FB}" destId="{C898B185-62C0-4423-8EAF-A439137E06F3}" srcOrd="1" destOrd="0" presId="urn:microsoft.com/office/officeart/2005/8/layout/orgChart1"/>
    <dgm:cxn modelId="{4BD777DA-20C5-4AE0-86EA-CFEAE27AADFF}" type="presParOf" srcId="{657274C8-C07A-49A7-9F36-CB0BA39020FB}" destId="{38C546A2-EEA3-474B-89D0-9C7DC77DEF7D}" srcOrd="2" destOrd="0" presId="urn:microsoft.com/office/officeart/2005/8/layout/orgChart1"/>
    <dgm:cxn modelId="{9CEC6D1A-656F-4F7A-87D7-8205AA23EBF0}" type="presParOf" srcId="{8D6C4920-0E07-4B1F-9809-A8B1B030C204}" destId="{E3508713-DE6A-4B88-9253-519AEF3AB2FD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A535F4-F99C-4002-A719-EF04885659E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46F13-7A2D-4216-8A71-C96F4A3D1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F0E0D-BDD2-4C72-AFEC-9765643D496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0B0-7534-4266-9306-F8C290DE5E01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0DD5-5524-471E-9E94-C87E5E2BF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B23A-AC8E-4390-B7CA-A1E6464BBE80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A09E-0F9A-4434-923F-1A77080B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5CD3-8558-484B-B52E-D89784DBC924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81E4-B972-4650-8D01-D6223638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7DBF-088F-4C1B-838D-710D4F7B3652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EAE2-EB49-426F-8F80-CF94736E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2844-9735-4151-92C0-C4E8992C75A1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FEC1-DAEA-4FA9-BAF3-4581EFF5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C016-D512-46BC-9A09-45DF45EE3ED7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25F6-1ACF-4C9B-839D-68985AF05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782A-728D-4786-92E4-1749C854E6E2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E5D6-8C3A-4164-A4A8-F0D82541C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AC40-8914-40D9-A89B-3166412E51FF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D29D-AEF4-479A-9D2C-083813AE7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D755-64DC-4F7D-A619-5D09FD78E94E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BE71-2D47-4C11-90DA-A03FE203B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0EA0-C668-4013-91FE-47EC4ACE926B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EF5E-B2A1-4FE1-803F-C631D09FA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B2D6-8984-4AB8-B147-538B75EA7BBD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384B-7628-4B0C-B3C0-7E40143D0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FBF529-4856-4CCE-A3B4-7C981F6398AA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422228-93D1-4826-82A7-2C1115F7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304800" y="762000"/>
            <a:ext cx="8353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декабря</a:t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Всемирный день борьбы со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0" y="2362200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Страшное слово - </a:t>
            </a: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СПИД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4800" y="533400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304800"/>
            <a:ext cx="7696200" cy="64611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Упражнение «ЦЕННОСТИ»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04800" y="990600"/>
            <a:ext cx="8763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каждом листочке напишите то, что вас наиболее ценно в этой жизни (например, его родные: отец, мать, бабушка, сестра, брат и т.д. всего 6 ценностей).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листочки ранжируйте таким образом, чтобы самое ценное оказалось на самом последнем листочке.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Представьте себе, что случилось что–то страшное и из жизни исчезла та ценность, которая написана на первой бумажке. Возьмите, сомните и отложите бумажку и осознайте, как вы  теперь будете без этого жить. (</a:t>
            </a:r>
            <a:r>
              <a:rPr 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так происходит с каждой ценностью  по порядку). </a:t>
            </a:r>
            <a:r>
              <a:rPr lang="ru-RU" sz="2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Обратите на свое внутреннее состояние.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но, у вас появилась возможность вернуть любую из ценностей, вам можно выбрать одну из смятых бумажек. Возьмите, разверните бумажку и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осознайте то,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ценность она для вас представляет. (</a:t>
            </a:r>
            <a:r>
              <a:rPr 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так происходит с каждой ценностью  по порядку).</a:t>
            </a:r>
            <a:endParaRPr lang="ru-RU" sz="2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867400"/>
            <a:ext cx="8305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 ли вам было делать такой выбор?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52400" y="1497479"/>
            <a:ext cx="883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Что бы вы почувствовали, узнав, что один их ваших друзей инфицирован вирусом, вызывающим ВИЧ, СПИД ?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думаете, отразилось бы это на вашей дружбе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Обоснуй ответ.</a:t>
            </a:r>
          </a:p>
          <a:p>
            <a:pPr eaLnBrk="0" hangingPunct="0"/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бы вы почувствовали, узнав, что один из ваших учителей болен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Какие вопросы вы хотели бы задать ему?</a:t>
            </a:r>
          </a:p>
          <a:p>
            <a:pPr eaLnBrk="0" hangingPunct="0"/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полагаете, следует ли разрешить людям, больным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оставаться там, где они работают, учатся?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за заражение ВИЧ-инфекцией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pPr algn="just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122 УК РФ. Заражение ВИЧ-инфекцией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Заведомое </a:t>
            </a:r>
            <a:r>
              <a:rPr lang="ru-RU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поставление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другого лица в опасность заражения ВИЧ-инфекцией - наказывается ограничением свободы на срок до трех лет, либо арестом на срок до шести месяцев, либо лишением свободы на срок до одного года.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Заражение другого лица ВИЧ-инфекцией лицом, знавшим о наличии у него этой болезни, - наказывается лишением свободы на срок до пяти лет.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Деяние, предусмотренное частью второй настоящей статьи, совершенное в отношении двух или более лиц либо в отношении заведомо несовершеннолетнего, - наказывается лишением свободы на срок до восьми лет.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Заражение другого лица ВИЧ-инфекцией вследствие ненадлежащего исполнения лицом своих профессиональных обязанностей - наказывается лишением свободы на срок до пяти лет с лишением права занимать определенные должности или заниматься определенной деятельностью на срок до трех лет.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Примечание. Лицо, совершившее деяния, предусмотренные частями первой или второй настоящей статьи, освобождается от уголовной ответственности в случае, если другое лицо, поставленное в опасность заражения либо зараженное ВИЧ-инфекцией, было своевременно предупреждено о наличии у первого этой болезни и добровольно согласилось совершить действия, создавшие опасность заражения.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231841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людей, живущих с ВИЧ в мире, в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г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 —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миллиона </a:t>
            </a:r>
          </a:p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людей,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умерших от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миллионов человек!!!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1447800"/>
          <a:ext cx="7620000" cy="5349240"/>
        </p:xfrm>
        <a:graphic>
          <a:graphicData uri="http://schemas.openxmlformats.org/drawingml/2006/table">
            <a:tbl>
              <a:tblPr/>
              <a:tblGrid>
                <a:gridCol w="1397000"/>
                <a:gridCol w="2794000"/>
                <a:gridCol w="3429000"/>
              </a:tblGrid>
              <a:tr h="689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Выявленные случаи заражений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Суммарное количество ВИЧ-инфицированных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3 971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10 889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19 758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30 647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59 261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89 908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87 671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177 579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49 923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227 502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36 396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263 898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32 147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296 045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35 554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331 599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39 589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374 411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42 770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416 113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33 732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448 000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967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58 448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529 828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58 633</a:t>
                      </a:r>
                      <a:endParaRPr lang="ru-RU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589 581</a:t>
                      </a:r>
                      <a:endParaRPr lang="ru-RU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2" name="Rectangle 1"/>
          <p:cNvSpPr>
            <a:spLocks noChangeArrowheads="1"/>
          </p:cNvSpPr>
          <p:nvPr/>
        </p:nvSpPr>
        <p:spPr bwMode="auto">
          <a:xfrm>
            <a:off x="228600" y="457200"/>
            <a:ext cx="876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 eaLnBrk="0" hangingPunct="0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Официально зарегистрированные случаи </a:t>
            </a:r>
          </a:p>
          <a:p>
            <a:pPr indent="269875" algn="ctr" eaLnBrk="0" hangingPunct="0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ВИЧ-инфекции в России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77200" cy="3048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начало 2011 года количество </a:t>
            </a:r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зарегистрированных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ВИЧ-инфицированных в России насчитывалось более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600 000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человек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828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cap="all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457200"/>
            <a:ext cx="9144000" cy="12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 декабря – Всемирный день борьбы со </a:t>
            </a: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endParaRPr lang="ru-RU" sz="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2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3429000" cy="274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581400" y="2057400"/>
            <a:ext cx="5562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выработан в августе 1987 Джеймсом В.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Бунном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Томасом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Неттером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двумя сотрудниками по вопросам общественной информации для Глобальной программы по борьбе со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Всемирной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 в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Женеве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52400" y="4800600"/>
            <a:ext cx="3429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</a:p>
          <a:p>
            <a:pPr algn="ctr"/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Дня борьбы со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-  красная ленточка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822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приобретенного </a:t>
            </a:r>
            <a:r>
              <a:rPr lang="ru-RU" sz="30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имуннодефицита</a:t>
            </a:r>
            <a:endParaRPr lang="ru-RU" sz="3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0" y="60960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Впервые сообщение о новом заболевании было опубликовано 5 июля 1981 года в американском журнале, посвященном различным заболеваниям.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России о первом случае заражения официально объявлено в 1987 году (молодая жительница Санкт - Петербурга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случай ВИЧ-инфекции в Краснодарском крае был зарегистрирован так же в 1987 г.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случай ВИЧ-инфекции в Сочи – 1988г.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 инфицируются (заражается) 16 тысяч человек.</a:t>
            </a:r>
          </a:p>
        </p:txBody>
      </p:sp>
      <p:pic>
        <p:nvPicPr>
          <p:cNvPr id="4099" name="Picture 4" descr="C:\Documents and Settings\ADMIN\Рабочий стол\кл час СПИД\спид ри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295376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ADMIN\Рабочий стол\кл час СПИД\спид рис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530" y="4524375"/>
            <a:ext cx="315258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1143000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– я гипотеза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большинство исследователей склоняются к мысли, что заболевание возникло в Африке, а затем распространилось на другие территории (США и страны Европы). Согласно африканской гипотезе предшественником ВИЧ могли быть близкородственные вирусы приматов. В Африке были выявлены очаги, где у обезьян достаточно широко распространялся вирус, сходны с вирусом иммунодефицита человека. </a:t>
            </a:r>
          </a:p>
          <a:p>
            <a:pPr algn="just" eaLnBrk="0" hangingPunct="0"/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– я гипотеза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 мог приспособится к жизни в человеческом организме благодаря широкому использованию таких научных достижений 20 века, как пересадки органов и других открытий в медицине, которые могли способствовать формированию как более слабых, так и более опасных форм вируса.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"/>
            <a:ext cx="9120188" cy="6461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Гипотезы происхождения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04800" y="1002578"/>
            <a:ext cx="8610600" cy="58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 eaLnBrk="0" hangingPunct="0"/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– я гипотеза</a:t>
            </a: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искусственное возникновение вируса в конце 70 –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 на основе бактериологического оружия.</a:t>
            </a:r>
          </a:p>
          <a:p>
            <a:pPr indent="449263" algn="just" eaLnBrk="0" hangingPunct="0"/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– я гипотеза</a:t>
            </a: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мог существовать с древних времён, меняя модификацию.</a:t>
            </a:r>
          </a:p>
          <a:p>
            <a:pPr indent="449263" algn="just" eaLnBrk="0" hangingPunc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на сегодняшний день в Сочи выявлено 1372 случаев заражения ВИЧ-инфекцией, из них 908 – жители города, 468 – приезжие.</a:t>
            </a:r>
          </a:p>
          <a:p>
            <a:pPr indent="449263" algn="just" eaLnBrk="0" hangingPunct="0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Краснодарском крае за 2010 год количество ВИЧ инфицированных составило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9416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человек, а зараженных в 2010 году –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970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</a:t>
            </a:r>
          </a:p>
          <a:p>
            <a:pPr indent="449263" algn="just" eaLnBrk="0" hangingPunct="0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"/>
            <a:ext cx="91201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Гипотезы  </a:t>
            </a:r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происхождения </a:t>
            </a:r>
            <a:r>
              <a:rPr lang="ru-RU" sz="40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4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Documents and Settings\ADMIN\Рабочий стол\кл час СПИД\спид рис\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23002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304800"/>
            <a:ext cx="769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развития </a:t>
            </a:r>
            <a:r>
              <a:rPr lang="ru-RU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8382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стадия – острая инфекция. Она протекает как «гриппоподобное заболевание» (повышение температуры, насморк, кашель, сыпь на коже). Спустя 2-3 нед. Острый период проходит. Следует отметить, что в 60-70 % случаев острое начало может отсутствовать. Человек, не зная о наличии вируса, может заражать других.</a:t>
            </a: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стадия - асимптомная инфекция (АИ). Полное отсутствие клинических проявлений ВИЧ-инфекции. Носителей ВИЧ-инфекции можно выявить, только проводя специальные лабораторные исследования.</a:t>
            </a:r>
          </a:p>
        </p:txBody>
      </p:sp>
      <p:pic>
        <p:nvPicPr>
          <p:cNvPr id="7172" name="Picture 5" descr="C:\Documents and Settings\ADMIN\Рабочий стол\кл час СПИД\спид рис\spid_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1905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Documents and Settings\ADMIN\Рабочий стол\кл час СПИД\спид рис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22098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304800"/>
            <a:ext cx="769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развития </a:t>
            </a:r>
            <a:r>
              <a:rPr lang="ru-RU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52400" y="914400"/>
            <a:ext cx="8763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стадия – персистирующая генерализованная лимфаденопатия (ПГЛ). Возникает через 3-5 лет после второй стадии. </a:t>
            </a: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Симптомы болезни: увеличение лимфоузлов, головные боли, расстройства кишечника, упадок сил. Лечение дает кратковременное улучшение, человек еще трудоспособен.</a:t>
            </a: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стадия – пре-СПИД и собственно СПИД. Развиваются поражения слизистых оболочек, лимфоузлов, дыхательной системы, желудочно-кишечного тракта, органов зрения, нервной системы. Больной теряет в весе около 10 %. Смертельный исход неизбежен.</a:t>
            </a:r>
          </a:p>
        </p:txBody>
      </p:sp>
      <p:pic>
        <p:nvPicPr>
          <p:cNvPr id="8196" name="Picture 4" descr="C:\Documents and Settings\ADMIN\Рабочий стол\кл час СПИД\спид рис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3505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C:\Documents and Settings\ADMIN\Рабочий стол\кл час СПИД\спид рис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90825"/>
            <a:ext cx="2743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600200" y="4343400"/>
            <a:ext cx="209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Больной СПИДом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181600" y="4343400"/>
            <a:ext cx="286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Увеличенные лимфоузлы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152400"/>
            <a:ext cx="769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передачи ВИЧ инфекции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33400" y="7620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Documents and Settings\ADMIN\Рабочий стол\кл час СПИД\спид рис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362200"/>
            <a:ext cx="2175454" cy="2391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C:\Documents and Settings\ADMIN\Рабочий стол\кл час СПИД\спид рис\aids83-1225540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171" y="4343400"/>
            <a:ext cx="2722930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228600"/>
            <a:ext cx="769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 не передается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28600" y="9144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1183</Words>
  <Application>Microsoft Office PowerPoint</Application>
  <PresentationFormat>Экран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заражение ВИЧ-инфекцией</vt:lpstr>
      <vt:lpstr>Презентация PowerPoint</vt:lpstr>
      <vt:lpstr>Презентация PowerPoint</vt:lpstr>
      <vt:lpstr>На начало 2011 года количество зарегистрированных  ВИЧ-инфицированных в России насчитывалось более  600 000 человек </vt:lpstr>
      <vt:lpstr>Спасибо за внимание</vt:lpstr>
    </vt:vector>
  </TitlesOfParts>
  <Company>TechSmith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Методист</cp:lastModifiedBy>
  <cp:revision>90</cp:revision>
  <dcterms:created xsi:type="dcterms:W3CDTF">2009-12-08T17:51:58Z</dcterms:created>
  <dcterms:modified xsi:type="dcterms:W3CDTF">2024-12-04T04:38:18Z</dcterms:modified>
</cp:coreProperties>
</file>